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6.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2F4ADA-6E8B-407D-BCCE-C05E457BD3A5}" type="doc">
      <dgm:prSet loTypeId="urn:microsoft.com/office/officeart/2008/layout/PictureStrips" loCatId="list" qsTypeId="urn:microsoft.com/office/officeart/2005/8/quickstyle/simple5" qsCatId="simple" csTypeId="urn:microsoft.com/office/officeart/2005/8/colors/accent0_2" csCatId="mainScheme" phldr="1"/>
      <dgm:spPr/>
      <dgm:t>
        <a:bodyPr/>
        <a:lstStyle/>
        <a:p>
          <a:endParaRPr lang="es-ES"/>
        </a:p>
      </dgm:t>
    </dgm:pt>
    <dgm:pt modelId="{04DB1592-07F5-4208-86A9-113BF64C74A3}">
      <dgm:prSet phldrT="[Texto]"/>
      <dgm:spPr/>
      <dgm:t>
        <a:bodyPr/>
        <a:lstStyle/>
        <a:p>
          <a:r>
            <a:rPr lang="es-SV" smtClean="0">
              <a:effectLst/>
              <a:latin typeface="Times New Roman" panose="02020603050405020304" pitchFamily="18" charset="0"/>
              <a:ea typeface="Calibri" panose="020F0502020204030204" pitchFamily="34" charset="0"/>
              <a:cs typeface="Times New Roman" panose="02020603050405020304" pitchFamily="18" charset="0"/>
            </a:rPr>
            <a:t>Reconoce nuestros derechos sin dejar de respetar los derechos de los demás.</a:t>
          </a:r>
          <a:endParaRPr lang="es-ES" dirty="0"/>
        </a:p>
      </dgm:t>
    </dgm:pt>
    <dgm:pt modelId="{DD6D0473-D4BC-466B-9008-EF12F14F9304}" type="parTrans" cxnId="{842BE9B3-7AC3-4CDB-886A-E9C55F0C8EE6}">
      <dgm:prSet/>
      <dgm:spPr/>
      <dgm:t>
        <a:bodyPr/>
        <a:lstStyle/>
        <a:p>
          <a:endParaRPr lang="es-ES"/>
        </a:p>
      </dgm:t>
    </dgm:pt>
    <dgm:pt modelId="{C36B0EB1-B889-4BC5-BB65-F97AF1954043}" type="sibTrans" cxnId="{842BE9B3-7AC3-4CDB-886A-E9C55F0C8EE6}">
      <dgm:prSet/>
      <dgm:spPr/>
      <dgm:t>
        <a:bodyPr/>
        <a:lstStyle/>
        <a:p>
          <a:endParaRPr lang="es-ES"/>
        </a:p>
      </dgm:t>
    </dgm:pt>
    <dgm:pt modelId="{80B1ED57-94C1-43C6-BE73-9CAABBD04008}">
      <dgm:prSet phldrT="[Texto]"/>
      <dgm:spPr/>
      <dgm:t>
        <a:bodyPr/>
        <a:lstStyle/>
        <a:p>
          <a:r>
            <a:rPr lang="es-SV" smtClean="0">
              <a:effectLst/>
              <a:latin typeface="Times New Roman" panose="02020603050405020304" pitchFamily="18" charset="0"/>
              <a:ea typeface="Calibri" panose="020F0502020204030204" pitchFamily="34" charset="0"/>
              <a:cs typeface="Times New Roman" panose="02020603050405020304" pitchFamily="18" charset="0"/>
            </a:rPr>
            <a:t>Nos permite asumir la responsabilidad de nosotros mismos y de nuestras acciones sin juzgar o culpar a otras personas.</a:t>
          </a:r>
          <a:endParaRPr lang="es-ES" dirty="0"/>
        </a:p>
      </dgm:t>
    </dgm:pt>
    <dgm:pt modelId="{3DF45DDF-D461-42B7-BA6B-E72CCEAA31FE}" type="parTrans" cxnId="{A804C395-816C-41F0-A9F1-E6DDB1071A1A}">
      <dgm:prSet/>
      <dgm:spPr/>
      <dgm:t>
        <a:bodyPr/>
        <a:lstStyle/>
        <a:p>
          <a:endParaRPr lang="es-ES"/>
        </a:p>
      </dgm:t>
    </dgm:pt>
    <dgm:pt modelId="{BBCB61C5-1F52-4BC2-BE0A-265D9E36C05A}" type="sibTrans" cxnId="{A804C395-816C-41F0-A9F1-E6DDB1071A1A}">
      <dgm:prSet/>
      <dgm:spPr/>
      <dgm:t>
        <a:bodyPr/>
        <a:lstStyle/>
        <a:p>
          <a:endParaRPr lang="es-ES"/>
        </a:p>
      </dgm:t>
    </dgm:pt>
    <dgm:pt modelId="{A6ACA2D8-577A-4AC7-97E5-719FB695C8FE}">
      <dgm:prSet phldrT="[Texto]"/>
      <dgm:spPr/>
      <dgm:t>
        <a:bodyPr/>
        <a:lstStyle/>
        <a:p>
          <a:r>
            <a:rPr lang="es-SV" smtClean="0">
              <a:effectLst/>
              <a:latin typeface="Times New Roman" panose="02020603050405020304" pitchFamily="18" charset="0"/>
              <a:ea typeface="Calibri" panose="020F0502020204030204" pitchFamily="34" charset="0"/>
              <a:cs typeface="Times New Roman" panose="02020603050405020304" pitchFamily="18" charset="0"/>
            </a:rPr>
            <a:t>Y nos permite confrontarnos de manera constructiva y encontrar una solución mutuamente satisfactoria cuando existe un conflicto.</a:t>
          </a:r>
          <a:endParaRPr lang="es-ES" dirty="0"/>
        </a:p>
      </dgm:t>
    </dgm:pt>
    <dgm:pt modelId="{64211AD0-92C6-4E98-8CEB-703C5A19F707}" type="parTrans" cxnId="{744EAF2C-6101-44F6-AEF3-D3CA28252184}">
      <dgm:prSet/>
      <dgm:spPr/>
      <dgm:t>
        <a:bodyPr/>
        <a:lstStyle/>
        <a:p>
          <a:endParaRPr lang="es-ES"/>
        </a:p>
      </dgm:t>
    </dgm:pt>
    <dgm:pt modelId="{BCA7BB83-D0B2-4A09-BF47-18389D59595C}" type="sibTrans" cxnId="{744EAF2C-6101-44F6-AEF3-D3CA28252184}">
      <dgm:prSet/>
      <dgm:spPr/>
      <dgm:t>
        <a:bodyPr/>
        <a:lstStyle/>
        <a:p>
          <a:endParaRPr lang="es-ES"/>
        </a:p>
      </dgm:t>
    </dgm:pt>
    <dgm:pt modelId="{AE1999C2-CBEF-405F-8EAA-123285662960}" type="pres">
      <dgm:prSet presAssocID="{3E2F4ADA-6E8B-407D-BCCE-C05E457BD3A5}" presName="Name0" presStyleCnt="0">
        <dgm:presLayoutVars>
          <dgm:dir/>
          <dgm:resizeHandles val="exact"/>
        </dgm:presLayoutVars>
      </dgm:prSet>
      <dgm:spPr/>
      <dgm:t>
        <a:bodyPr/>
        <a:lstStyle/>
        <a:p>
          <a:endParaRPr lang="es-ES"/>
        </a:p>
      </dgm:t>
    </dgm:pt>
    <dgm:pt modelId="{D622A715-EE1B-4725-B556-58FE4CA509FD}" type="pres">
      <dgm:prSet presAssocID="{04DB1592-07F5-4208-86A9-113BF64C74A3}" presName="composite" presStyleCnt="0"/>
      <dgm:spPr/>
    </dgm:pt>
    <dgm:pt modelId="{351074F3-3C5D-473B-8D92-1F3A6CC3A8AA}" type="pres">
      <dgm:prSet presAssocID="{04DB1592-07F5-4208-86A9-113BF64C74A3}" presName="rect1" presStyleLbl="trAlignAcc1" presStyleIdx="0" presStyleCnt="3">
        <dgm:presLayoutVars>
          <dgm:bulletEnabled val="1"/>
        </dgm:presLayoutVars>
      </dgm:prSet>
      <dgm:spPr/>
      <dgm:t>
        <a:bodyPr/>
        <a:lstStyle/>
        <a:p>
          <a:endParaRPr lang="es-ES"/>
        </a:p>
      </dgm:t>
    </dgm:pt>
    <dgm:pt modelId="{22B87E4C-E8BC-4E0D-993F-73447717200A}" type="pres">
      <dgm:prSet presAssocID="{04DB1592-07F5-4208-86A9-113BF64C74A3}" presName="rect2" presStyleLbl="fgImgPlace1" presStyleIdx="0" presStyleCnt="3"/>
      <dgm:spPr>
        <a:blipFill rotWithShape="1">
          <a:blip xmlns:r="http://schemas.openxmlformats.org/officeDocument/2006/relationships" r:embed="rId1"/>
          <a:stretch>
            <a:fillRect/>
          </a:stretch>
        </a:blipFill>
      </dgm:spPr>
    </dgm:pt>
    <dgm:pt modelId="{4615F868-2D70-4454-8ED0-8A097AE541D5}" type="pres">
      <dgm:prSet presAssocID="{C36B0EB1-B889-4BC5-BB65-F97AF1954043}" presName="sibTrans" presStyleCnt="0"/>
      <dgm:spPr/>
    </dgm:pt>
    <dgm:pt modelId="{09FE3AAC-D709-4318-B6D7-773D0134276E}" type="pres">
      <dgm:prSet presAssocID="{80B1ED57-94C1-43C6-BE73-9CAABBD04008}" presName="composite" presStyleCnt="0"/>
      <dgm:spPr/>
    </dgm:pt>
    <dgm:pt modelId="{9C843759-C3D8-40E5-A8B9-523E0BD88840}" type="pres">
      <dgm:prSet presAssocID="{80B1ED57-94C1-43C6-BE73-9CAABBD04008}" presName="rect1" presStyleLbl="trAlignAcc1" presStyleIdx="1" presStyleCnt="3">
        <dgm:presLayoutVars>
          <dgm:bulletEnabled val="1"/>
        </dgm:presLayoutVars>
      </dgm:prSet>
      <dgm:spPr/>
      <dgm:t>
        <a:bodyPr/>
        <a:lstStyle/>
        <a:p>
          <a:endParaRPr lang="es-ES"/>
        </a:p>
      </dgm:t>
    </dgm:pt>
    <dgm:pt modelId="{56FAD32E-FE01-482F-96DE-85A5CED9EFB1}" type="pres">
      <dgm:prSet presAssocID="{80B1ED57-94C1-43C6-BE73-9CAABBD04008}" presName="rect2" presStyleLbl="fgImgPlace1" presStyleIdx="1" presStyleCnt="3"/>
      <dgm:spPr>
        <a:blipFill rotWithShape="1">
          <a:blip xmlns:r="http://schemas.openxmlformats.org/officeDocument/2006/relationships" r:embed="rId1"/>
          <a:stretch>
            <a:fillRect/>
          </a:stretch>
        </a:blipFill>
      </dgm:spPr>
    </dgm:pt>
    <dgm:pt modelId="{623B3FC2-6A32-4A4B-943C-AC7020AA65E6}" type="pres">
      <dgm:prSet presAssocID="{BBCB61C5-1F52-4BC2-BE0A-265D9E36C05A}" presName="sibTrans" presStyleCnt="0"/>
      <dgm:spPr/>
    </dgm:pt>
    <dgm:pt modelId="{0A3D8D06-09FF-4B37-8425-56692A70849C}" type="pres">
      <dgm:prSet presAssocID="{A6ACA2D8-577A-4AC7-97E5-719FB695C8FE}" presName="composite" presStyleCnt="0"/>
      <dgm:spPr/>
    </dgm:pt>
    <dgm:pt modelId="{21AC4213-2844-41E3-A2F2-2775A9BC477B}" type="pres">
      <dgm:prSet presAssocID="{A6ACA2D8-577A-4AC7-97E5-719FB695C8FE}" presName="rect1" presStyleLbl="trAlignAcc1" presStyleIdx="2" presStyleCnt="3">
        <dgm:presLayoutVars>
          <dgm:bulletEnabled val="1"/>
        </dgm:presLayoutVars>
      </dgm:prSet>
      <dgm:spPr/>
      <dgm:t>
        <a:bodyPr/>
        <a:lstStyle/>
        <a:p>
          <a:endParaRPr lang="es-ES"/>
        </a:p>
      </dgm:t>
    </dgm:pt>
    <dgm:pt modelId="{513843A7-C41C-49B5-96E5-91464F85A3AD}" type="pres">
      <dgm:prSet presAssocID="{A6ACA2D8-577A-4AC7-97E5-719FB695C8FE}" presName="rect2" presStyleLbl="fgImgPlace1" presStyleIdx="2" presStyleCnt="3"/>
      <dgm:spPr>
        <a:blipFill rotWithShape="1">
          <a:blip xmlns:r="http://schemas.openxmlformats.org/officeDocument/2006/relationships" r:embed="rId1"/>
          <a:stretch>
            <a:fillRect/>
          </a:stretch>
        </a:blipFill>
      </dgm:spPr>
    </dgm:pt>
  </dgm:ptLst>
  <dgm:cxnLst>
    <dgm:cxn modelId="{8AFEB519-790F-48E5-8D10-158EC8C32947}" type="presOf" srcId="{04DB1592-07F5-4208-86A9-113BF64C74A3}" destId="{351074F3-3C5D-473B-8D92-1F3A6CC3A8AA}" srcOrd="0" destOrd="0" presId="urn:microsoft.com/office/officeart/2008/layout/PictureStrips"/>
    <dgm:cxn modelId="{512D5DBB-D0A6-4B39-91A1-0BB824A76B2A}" type="presOf" srcId="{3E2F4ADA-6E8B-407D-BCCE-C05E457BD3A5}" destId="{AE1999C2-CBEF-405F-8EAA-123285662960}" srcOrd="0" destOrd="0" presId="urn:microsoft.com/office/officeart/2008/layout/PictureStrips"/>
    <dgm:cxn modelId="{B51B2EC5-EB51-46F1-8826-2E6FCB8E7AA5}" type="presOf" srcId="{A6ACA2D8-577A-4AC7-97E5-719FB695C8FE}" destId="{21AC4213-2844-41E3-A2F2-2775A9BC477B}" srcOrd="0" destOrd="0" presId="urn:microsoft.com/office/officeart/2008/layout/PictureStrips"/>
    <dgm:cxn modelId="{A804C395-816C-41F0-A9F1-E6DDB1071A1A}" srcId="{3E2F4ADA-6E8B-407D-BCCE-C05E457BD3A5}" destId="{80B1ED57-94C1-43C6-BE73-9CAABBD04008}" srcOrd="1" destOrd="0" parTransId="{3DF45DDF-D461-42B7-BA6B-E72CCEAA31FE}" sibTransId="{BBCB61C5-1F52-4BC2-BE0A-265D9E36C05A}"/>
    <dgm:cxn modelId="{744EAF2C-6101-44F6-AEF3-D3CA28252184}" srcId="{3E2F4ADA-6E8B-407D-BCCE-C05E457BD3A5}" destId="{A6ACA2D8-577A-4AC7-97E5-719FB695C8FE}" srcOrd="2" destOrd="0" parTransId="{64211AD0-92C6-4E98-8CEB-703C5A19F707}" sibTransId="{BCA7BB83-D0B2-4A09-BF47-18389D59595C}"/>
    <dgm:cxn modelId="{842BE9B3-7AC3-4CDB-886A-E9C55F0C8EE6}" srcId="{3E2F4ADA-6E8B-407D-BCCE-C05E457BD3A5}" destId="{04DB1592-07F5-4208-86A9-113BF64C74A3}" srcOrd="0" destOrd="0" parTransId="{DD6D0473-D4BC-466B-9008-EF12F14F9304}" sibTransId="{C36B0EB1-B889-4BC5-BB65-F97AF1954043}"/>
    <dgm:cxn modelId="{1FB10E75-E17C-40C3-9C23-1723D93977F4}" type="presOf" srcId="{80B1ED57-94C1-43C6-BE73-9CAABBD04008}" destId="{9C843759-C3D8-40E5-A8B9-523E0BD88840}" srcOrd="0" destOrd="0" presId="urn:microsoft.com/office/officeart/2008/layout/PictureStrips"/>
    <dgm:cxn modelId="{6A352A92-0DFD-4227-9F0F-E2E2A912341B}" type="presParOf" srcId="{AE1999C2-CBEF-405F-8EAA-123285662960}" destId="{D622A715-EE1B-4725-B556-58FE4CA509FD}" srcOrd="0" destOrd="0" presId="urn:microsoft.com/office/officeart/2008/layout/PictureStrips"/>
    <dgm:cxn modelId="{7696883F-9E74-41E0-B6C5-83F831A14AA6}" type="presParOf" srcId="{D622A715-EE1B-4725-B556-58FE4CA509FD}" destId="{351074F3-3C5D-473B-8D92-1F3A6CC3A8AA}" srcOrd="0" destOrd="0" presId="urn:microsoft.com/office/officeart/2008/layout/PictureStrips"/>
    <dgm:cxn modelId="{A4FF52F0-E250-4CAD-BAAA-4CD97C9B38BB}" type="presParOf" srcId="{D622A715-EE1B-4725-B556-58FE4CA509FD}" destId="{22B87E4C-E8BC-4E0D-993F-73447717200A}" srcOrd="1" destOrd="0" presId="urn:microsoft.com/office/officeart/2008/layout/PictureStrips"/>
    <dgm:cxn modelId="{89F80487-EB00-41DC-A13D-34A26D6CB748}" type="presParOf" srcId="{AE1999C2-CBEF-405F-8EAA-123285662960}" destId="{4615F868-2D70-4454-8ED0-8A097AE541D5}" srcOrd="1" destOrd="0" presId="urn:microsoft.com/office/officeart/2008/layout/PictureStrips"/>
    <dgm:cxn modelId="{3E3DFC10-B5A8-4916-9EB3-E6FFC092A07B}" type="presParOf" srcId="{AE1999C2-CBEF-405F-8EAA-123285662960}" destId="{09FE3AAC-D709-4318-B6D7-773D0134276E}" srcOrd="2" destOrd="0" presId="urn:microsoft.com/office/officeart/2008/layout/PictureStrips"/>
    <dgm:cxn modelId="{159A98A9-9B08-4F55-A875-B93C7C894A3C}" type="presParOf" srcId="{09FE3AAC-D709-4318-B6D7-773D0134276E}" destId="{9C843759-C3D8-40E5-A8B9-523E0BD88840}" srcOrd="0" destOrd="0" presId="urn:microsoft.com/office/officeart/2008/layout/PictureStrips"/>
    <dgm:cxn modelId="{D8076A63-D097-4444-8EEE-786E95EAB0D1}" type="presParOf" srcId="{09FE3AAC-D709-4318-B6D7-773D0134276E}" destId="{56FAD32E-FE01-482F-96DE-85A5CED9EFB1}" srcOrd="1" destOrd="0" presId="urn:microsoft.com/office/officeart/2008/layout/PictureStrips"/>
    <dgm:cxn modelId="{9B986E92-F8DE-4FD4-AAEC-2C1360612EF6}" type="presParOf" srcId="{AE1999C2-CBEF-405F-8EAA-123285662960}" destId="{623B3FC2-6A32-4A4B-943C-AC7020AA65E6}" srcOrd="3" destOrd="0" presId="urn:microsoft.com/office/officeart/2008/layout/PictureStrips"/>
    <dgm:cxn modelId="{CD7D8F33-D869-469B-9C81-314C4E550699}" type="presParOf" srcId="{AE1999C2-CBEF-405F-8EAA-123285662960}" destId="{0A3D8D06-09FF-4B37-8425-56692A70849C}" srcOrd="4" destOrd="0" presId="urn:microsoft.com/office/officeart/2008/layout/PictureStrips"/>
    <dgm:cxn modelId="{C4B33327-1597-4A4A-AAF9-36B13922D6DE}" type="presParOf" srcId="{0A3D8D06-09FF-4B37-8425-56692A70849C}" destId="{21AC4213-2844-41E3-A2F2-2775A9BC477B}" srcOrd="0" destOrd="0" presId="urn:microsoft.com/office/officeart/2008/layout/PictureStrips"/>
    <dgm:cxn modelId="{0A124DB2-36F1-4441-8AD1-1D5DE09996FC}" type="presParOf" srcId="{0A3D8D06-09FF-4B37-8425-56692A70849C}" destId="{513843A7-C41C-49B5-96E5-91464F85A3AD}"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D61C88-86DE-4C19-8682-35058000A1F5}"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s-ES"/>
        </a:p>
      </dgm:t>
    </dgm:pt>
    <dgm:pt modelId="{6779AD19-FD0C-42BA-8F0F-D1C3841D7023}">
      <dgm:prSet phldrT="[Texto]"/>
      <dgm:spPr/>
      <dgm:t>
        <a:bodyPr/>
        <a:lstStyle/>
        <a:p>
          <a:r>
            <a:rPr lang="es-SV" b="1" dirty="0" smtClean="0"/>
            <a:t>Contacto visual</a:t>
          </a:r>
          <a:endParaRPr lang="es-ES" dirty="0"/>
        </a:p>
      </dgm:t>
    </dgm:pt>
    <dgm:pt modelId="{DBDAD88A-243E-4AE4-8698-EF2AD49D695C}" type="parTrans" cxnId="{5EBC386B-0EDF-45FE-AB5A-05B3AC65F4DE}">
      <dgm:prSet/>
      <dgm:spPr/>
      <dgm:t>
        <a:bodyPr/>
        <a:lstStyle/>
        <a:p>
          <a:endParaRPr lang="es-ES"/>
        </a:p>
      </dgm:t>
    </dgm:pt>
    <dgm:pt modelId="{777BB716-6EE8-44CB-80FC-D36B58D02D8D}" type="sibTrans" cxnId="{5EBC386B-0EDF-45FE-AB5A-05B3AC65F4DE}">
      <dgm:prSet/>
      <dgm:spPr/>
      <dgm:t>
        <a:bodyPr/>
        <a:lstStyle/>
        <a:p>
          <a:endParaRPr lang="es-ES"/>
        </a:p>
      </dgm:t>
    </dgm:pt>
    <dgm:pt modelId="{CAD232AB-7C2E-475F-B409-FCA433DE1458}">
      <dgm:prSet phldrT="[Texto]"/>
      <dgm:spPr/>
      <dgm:t>
        <a:bodyPr/>
        <a:lstStyle/>
        <a:p>
          <a:r>
            <a:rPr lang="es-SV" dirty="0" smtClean="0"/>
            <a:t>Se demuestra interés y sinceridad en la mirada. </a:t>
          </a:r>
          <a:endParaRPr lang="es-ES" dirty="0"/>
        </a:p>
      </dgm:t>
    </dgm:pt>
    <dgm:pt modelId="{5A713D13-A51A-4111-B5FE-EAEF8741DC62}" type="parTrans" cxnId="{0ACBAEAA-4F77-44D8-A4D1-6A6D2E19027E}">
      <dgm:prSet/>
      <dgm:spPr/>
      <dgm:t>
        <a:bodyPr/>
        <a:lstStyle/>
        <a:p>
          <a:endParaRPr lang="es-ES"/>
        </a:p>
      </dgm:t>
    </dgm:pt>
    <dgm:pt modelId="{4C375EB9-AED5-4D0C-9711-BA92EF3FBBF6}" type="sibTrans" cxnId="{0ACBAEAA-4F77-44D8-A4D1-6A6D2E19027E}">
      <dgm:prSet/>
      <dgm:spPr/>
      <dgm:t>
        <a:bodyPr/>
        <a:lstStyle/>
        <a:p>
          <a:endParaRPr lang="es-ES"/>
        </a:p>
      </dgm:t>
    </dgm:pt>
    <dgm:pt modelId="{6F55646C-58A2-44B3-8F11-89B3F1D4FE6C}">
      <dgm:prSet phldrT="[Texto]"/>
      <dgm:spPr/>
      <dgm:t>
        <a:bodyPr/>
        <a:lstStyle/>
        <a:p>
          <a:r>
            <a:rPr lang="es-SV" b="1" dirty="0" smtClean="0"/>
            <a:t>Postura corporal</a:t>
          </a:r>
          <a:endParaRPr lang="es-ES" dirty="0"/>
        </a:p>
      </dgm:t>
    </dgm:pt>
    <dgm:pt modelId="{836A5162-B9D2-4178-BA98-929F23ABBBE6}" type="parTrans" cxnId="{14CB3D9E-8391-42E4-AECC-C2662B5511AE}">
      <dgm:prSet/>
      <dgm:spPr/>
      <dgm:t>
        <a:bodyPr/>
        <a:lstStyle/>
        <a:p>
          <a:endParaRPr lang="es-ES"/>
        </a:p>
      </dgm:t>
    </dgm:pt>
    <dgm:pt modelId="{80C8E6D0-89CB-4D26-8C09-E28788061065}" type="sibTrans" cxnId="{14CB3D9E-8391-42E4-AECC-C2662B5511AE}">
      <dgm:prSet/>
      <dgm:spPr/>
      <dgm:t>
        <a:bodyPr/>
        <a:lstStyle/>
        <a:p>
          <a:endParaRPr lang="es-ES"/>
        </a:p>
      </dgm:t>
    </dgm:pt>
    <dgm:pt modelId="{DEAC42D6-947B-4F62-83CC-A752CF3703D9}">
      <dgm:prSet phldrT="[Texto]"/>
      <dgm:spPr/>
      <dgm:t>
        <a:bodyPr/>
        <a:lstStyle/>
        <a:p>
          <a:r>
            <a:rPr lang="es-SV" dirty="0" smtClean="0"/>
            <a:t>El lenguaje corporal congruente mejora el significado del mensaje.</a:t>
          </a:r>
          <a:endParaRPr lang="es-ES" dirty="0"/>
        </a:p>
      </dgm:t>
    </dgm:pt>
    <dgm:pt modelId="{CB3D2CC4-8BB9-4A30-BD9F-AF767E325B7E}" type="parTrans" cxnId="{5AFBBF82-B29F-4419-820A-E1481F590478}">
      <dgm:prSet/>
      <dgm:spPr/>
      <dgm:t>
        <a:bodyPr/>
        <a:lstStyle/>
        <a:p>
          <a:endParaRPr lang="es-ES"/>
        </a:p>
      </dgm:t>
    </dgm:pt>
    <dgm:pt modelId="{7D7A5F5C-7082-4D31-992B-C6F9B6BD6D2A}" type="sibTrans" cxnId="{5AFBBF82-B29F-4419-820A-E1481F590478}">
      <dgm:prSet/>
      <dgm:spPr/>
      <dgm:t>
        <a:bodyPr/>
        <a:lstStyle/>
        <a:p>
          <a:endParaRPr lang="es-ES"/>
        </a:p>
      </dgm:t>
    </dgm:pt>
    <dgm:pt modelId="{FD594279-1CB6-4A1A-92D1-0F1CEBC02483}">
      <dgm:prSet phldrT="[Texto]"/>
      <dgm:spPr/>
      <dgm:t>
        <a:bodyPr/>
        <a:lstStyle/>
        <a:p>
          <a:r>
            <a:rPr lang="es-SV" b="1" dirty="0" smtClean="0"/>
            <a:t>Contenido</a:t>
          </a:r>
          <a:endParaRPr lang="es-ES" dirty="0"/>
        </a:p>
      </dgm:t>
    </dgm:pt>
    <dgm:pt modelId="{DD7937A7-3D3E-4E70-B467-D8C550A945E8}" type="parTrans" cxnId="{FCD85EDC-03D6-4806-8571-7363EBAC80B9}">
      <dgm:prSet/>
      <dgm:spPr/>
      <dgm:t>
        <a:bodyPr/>
        <a:lstStyle/>
        <a:p>
          <a:endParaRPr lang="es-ES"/>
        </a:p>
      </dgm:t>
    </dgm:pt>
    <dgm:pt modelId="{5AE931C9-6111-4D5F-A861-D322C239A7DE}" type="sibTrans" cxnId="{FCD85EDC-03D6-4806-8571-7363EBAC80B9}">
      <dgm:prSet/>
      <dgm:spPr/>
      <dgm:t>
        <a:bodyPr/>
        <a:lstStyle/>
        <a:p>
          <a:endParaRPr lang="es-ES"/>
        </a:p>
      </dgm:t>
    </dgm:pt>
    <dgm:pt modelId="{EA7F3B5D-F300-4C50-993B-BF79B7AF19F3}">
      <dgm:prSet phldrT="[Texto]"/>
      <dgm:spPr/>
      <dgm:t>
        <a:bodyPr/>
        <a:lstStyle/>
        <a:p>
          <a:r>
            <a:rPr lang="es-SV" dirty="0" smtClean="0"/>
            <a:t>Cómo, dónde y cuándo eliges comentar es probablemente más importante de lo que dices.</a:t>
          </a:r>
          <a:endParaRPr lang="es-ES" dirty="0"/>
        </a:p>
      </dgm:t>
    </dgm:pt>
    <dgm:pt modelId="{89698E46-E39E-4B37-AE6C-062FF85E9F8A}" type="parTrans" cxnId="{55A67BB3-B5FD-4090-9E8D-FDC9D506BB54}">
      <dgm:prSet/>
      <dgm:spPr/>
      <dgm:t>
        <a:bodyPr/>
        <a:lstStyle/>
        <a:p>
          <a:endParaRPr lang="es-ES"/>
        </a:p>
      </dgm:t>
    </dgm:pt>
    <dgm:pt modelId="{D26AB88B-17EF-4354-8FD6-E5608E0AA859}" type="sibTrans" cxnId="{55A67BB3-B5FD-4090-9E8D-FDC9D506BB54}">
      <dgm:prSet/>
      <dgm:spPr/>
      <dgm:t>
        <a:bodyPr/>
        <a:lstStyle/>
        <a:p>
          <a:endParaRPr lang="es-ES"/>
        </a:p>
      </dgm:t>
    </dgm:pt>
    <dgm:pt modelId="{765833DF-CEED-4DE9-8197-115838BDF4F0}">
      <dgm:prSet/>
      <dgm:spPr/>
      <dgm:t>
        <a:bodyPr/>
        <a:lstStyle/>
        <a:p>
          <a:r>
            <a:rPr lang="es-SV" b="1" dirty="0" smtClean="0"/>
            <a:t>Oportunidad</a:t>
          </a:r>
          <a:endParaRPr lang="es-ES" dirty="0"/>
        </a:p>
      </dgm:t>
    </dgm:pt>
    <dgm:pt modelId="{92CA0703-2559-48A1-91B9-9A72DD02496B}" type="parTrans" cxnId="{AF6C2E69-C6AC-46C9-9859-31115075CF73}">
      <dgm:prSet/>
      <dgm:spPr/>
      <dgm:t>
        <a:bodyPr/>
        <a:lstStyle/>
        <a:p>
          <a:endParaRPr lang="es-ES"/>
        </a:p>
      </dgm:t>
    </dgm:pt>
    <dgm:pt modelId="{3DD16180-E497-4FB3-A8C3-4A1EA44F6CD9}" type="sibTrans" cxnId="{AF6C2E69-C6AC-46C9-9859-31115075CF73}">
      <dgm:prSet/>
      <dgm:spPr/>
      <dgm:t>
        <a:bodyPr/>
        <a:lstStyle/>
        <a:p>
          <a:endParaRPr lang="es-ES"/>
        </a:p>
      </dgm:t>
    </dgm:pt>
    <dgm:pt modelId="{FD6206BC-5979-47E3-A2DE-103E303D4186}">
      <dgm:prSet/>
      <dgm:spPr/>
      <dgm:t>
        <a:bodyPr/>
        <a:lstStyle/>
        <a:p>
          <a:r>
            <a:rPr lang="es-SV" b="1" dirty="0" smtClean="0"/>
            <a:t>Voz</a:t>
          </a:r>
          <a:r>
            <a:rPr lang="es-SV" dirty="0" smtClean="0"/>
            <a:t> </a:t>
          </a:r>
          <a:endParaRPr lang="es-ES" dirty="0"/>
        </a:p>
      </dgm:t>
    </dgm:pt>
    <dgm:pt modelId="{815645AC-5C6C-4546-A467-C926229CE8C4}" type="parTrans" cxnId="{D804DC81-6067-4A4F-AE9D-1DC6864C4BDA}">
      <dgm:prSet/>
      <dgm:spPr/>
      <dgm:t>
        <a:bodyPr/>
        <a:lstStyle/>
        <a:p>
          <a:endParaRPr lang="es-ES"/>
        </a:p>
      </dgm:t>
    </dgm:pt>
    <dgm:pt modelId="{164604DA-DCA4-4AD5-96A2-4B1E95AB9149}" type="sibTrans" cxnId="{D804DC81-6067-4A4F-AE9D-1DC6864C4BDA}">
      <dgm:prSet/>
      <dgm:spPr/>
      <dgm:t>
        <a:bodyPr/>
        <a:lstStyle/>
        <a:p>
          <a:endParaRPr lang="es-ES"/>
        </a:p>
      </dgm:t>
    </dgm:pt>
    <dgm:pt modelId="{9BB36315-D038-4543-98DA-44667FC3D6EF}">
      <dgm:prSet/>
      <dgm:spPr/>
      <dgm:t>
        <a:bodyPr/>
        <a:lstStyle/>
        <a:p>
          <a:r>
            <a:rPr lang="es-SV" b="1" dirty="0" smtClean="0"/>
            <a:t>Gestos</a:t>
          </a:r>
          <a:endParaRPr lang="es-ES" dirty="0"/>
        </a:p>
      </dgm:t>
    </dgm:pt>
    <dgm:pt modelId="{CD2F93AB-E4E1-421A-A7E9-0DE0ED0D454D}" type="parTrans" cxnId="{95FD52DF-46CC-4394-8AB0-3D2E96503ED3}">
      <dgm:prSet/>
      <dgm:spPr/>
      <dgm:t>
        <a:bodyPr/>
        <a:lstStyle/>
        <a:p>
          <a:endParaRPr lang="es-ES"/>
        </a:p>
      </dgm:t>
    </dgm:pt>
    <dgm:pt modelId="{E3C118D5-3C1E-46D3-BFC7-3FB436525C1F}" type="sibTrans" cxnId="{95FD52DF-46CC-4394-8AB0-3D2E96503ED3}">
      <dgm:prSet/>
      <dgm:spPr/>
      <dgm:t>
        <a:bodyPr/>
        <a:lstStyle/>
        <a:p>
          <a:endParaRPr lang="es-ES"/>
        </a:p>
      </dgm:t>
    </dgm:pt>
    <dgm:pt modelId="{D2D42CF4-324F-452B-B1D3-7A644B62CD6F}">
      <dgm:prSet phldrT="[Texto]"/>
      <dgm:spPr/>
      <dgm:t>
        <a:bodyPr/>
        <a:lstStyle/>
        <a:p>
          <a:r>
            <a:rPr lang="es-SV" dirty="0" smtClean="0"/>
            <a:t>El emisor mira a los ojos de la persona a la cual quieres trasmitir el mensaje, pero sin causar intimidación.</a:t>
          </a:r>
          <a:endParaRPr lang="es-ES" dirty="0"/>
        </a:p>
      </dgm:t>
    </dgm:pt>
    <dgm:pt modelId="{3FEF1611-A041-4F7D-B499-01E64A2D8622}" type="parTrans" cxnId="{025F34DD-BFAC-4066-91DC-EF6F333AA93A}">
      <dgm:prSet/>
      <dgm:spPr/>
      <dgm:t>
        <a:bodyPr/>
        <a:lstStyle/>
        <a:p>
          <a:endParaRPr lang="es-ES"/>
        </a:p>
      </dgm:t>
    </dgm:pt>
    <dgm:pt modelId="{441A9304-0898-4FFC-86A4-8E750C445BAE}" type="sibTrans" cxnId="{025F34DD-BFAC-4066-91DC-EF6F333AA93A}">
      <dgm:prSet/>
      <dgm:spPr/>
      <dgm:t>
        <a:bodyPr/>
        <a:lstStyle/>
        <a:p>
          <a:endParaRPr lang="es-ES"/>
        </a:p>
      </dgm:t>
    </dgm:pt>
    <dgm:pt modelId="{054DFD0D-3016-4D7C-87D2-06D9457C9CB7}">
      <dgm:prSet phldrT="[Texto]"/>
      <dgm:spPr/>
      <dgm:t>
        <a:bodyPr/>
        <a:lstStyle/>
        <a:p>
          <a:r>
            <a:rPr lang="es-SV" dirty="0" smtClean="0"/>
            <a:t> La comunicación no verbal del emisor debe ser coherente con el mensaje que quiere transmitir.</a:t>
          </a:r>
          <a:endParaRPr lang="es-ES" dirty="0"/>
        </a:p>
      </dgm:t>
    </dgm:pt>
    <dgm:pt modelId="{85CCE653-4DDC-4101-BC77-86229B510A33}" type="parTrans" cxnId="{2E527222-981A-4EF3-8D75-638E4FE076D9}">
      <dgm:prSet/>
      <dgm:spPr/>
      <dgm:t>
        <a:bodyPr/>
        <a:lstStyle/>
        <a:p>
          <a:endParaRPr lang="es-ES"/>
        </a:p>
      </dgm:t>
    </dgm:pt>
    <dgm:pt modelId="{958350D3-7ECA-4CFB-934F-4232E10C1708}" type="sibTrans" cxnId="{2E527222-981A-4EF3-8D75-638E4FE076D9}">
      <dgm:prSet/>
      <dgm:spPr/>
      <dgm:t>
        <a:bodyPr/>
        <a:lstStyle/>
        <a:p>
          <a:endParaRPr lang="es-ES"/>
        </a:p>
      </dgm:t>
    </dgm:pt>
    <dgm:pt modelId="{96D54E8C-94EF-4B8F-A16C-54D7F686516C}">
      <dgm:prSet/>
      <dgm:spPr/>
      <dgm:t>
        <a:bodyPr/>
        <a:lstStyle/>
        <a:p>
          <a:r>
            <a:rPr lang="es-ES" dirty="0" smtClean="0"/>
            <a:t>Los gestos apropiados ayudan a añadir énfasis, o a enfatizar actitudes. </a:t>
          </a:r>
          <a:endParaRPr lang="es-ES" dirty="0"/>
        </a:p>
      </dgm:t>
    </dgm:pt>
    <dgm:pt modelId="{CE4608F4-86D4-4A92-8128-525157D49D57}" type="parTrans" cxnId="{F4B8CB22-F235-46D7-8E95-34F08D297BC9}">
      <dgm:prSet/>
      <dgm:spPr/>
      <dgm:t>
        <a:bodyPr/>
        <a:lstStyle/>
        <a:p>
          <a:endParaRPr lang="es-ES"/>
        </a:p>
      </dgm:t>
    </dgm:pt>
    <dgm:pt modelId="{6AA156DA-1F66-4F58-BB13-E8F0F41A749A}" type="sibTrans" cxnId="{F4B8CB22-F235-46D7-8E95-34F08D297BC9}">
      <dgm:prSet/>
      <dgm:spPr/>
      <dgm:t>
        <a:bodyPr/>
        <a:lstStyle/>
        <a:p>
          <a:endParaRPr lang="es-ES"/>
        </a:p>
      </dgm:t>
    </dgm:pt>
    <dgm:pt modelId="{59CF1EFD-1E2B-44AB-9FE7-DE0E4202D517}">
      <dgm:prSet/>
      <dgm:spPr/>
      <dgm:t>
        <a:bodyPr/>
        <a:lstStyle/>
        <a:p>
          <a:r>
            <a:rPr lang="es-ES" dirty="0" smtClean="0"/>
            <a:t>Los interlocutores manejan muy bien los gestos para guiar la conversación.</a:t>
          </a:r>
          <a:endParaRPr lang="es-ES" dirty="0"/>
        </a:p>
      </dgm:t>
    </dgm:pt>
    <dgm:pt modelId="{F174AC60-3A2E-4F87-9F24-B8EA754E6424}" type="parTrans" cxnId="{50335BFD-F97A-4079-B2B3-DE1C7773228E}">
      <dgm:prSet/>
      <dgm:spPr/>
      <dgm:t>
        <a:bodyPr/>
        <a:lstStyle/>
        <a:p>
          <a:endParaRPr lang="es-ES"/>
        </a:p>
      </dgm:t>
    </dgm:pt>
    <dgm:pt modelId="{5DEAF094-90AB-435C-A075-CDA30BA1D4EC}" type="sibTrans" cxnId="{50335BFD-F97A-4079-B2B3-DE1C7773228E}">
      <dgm:prSet/>
      <dgm:spPr/>
      <dgm:t>
        <a:bodyPr/>
        <a:lstStyle/>
        <a:p>
          <a:endParaRPr lang="es-ES"/>
        </a:p>
      </dgm:t>
    </dgm:pt>
    <dgm:pt modelId="{E1F40AE7-3D42-45AC-83BC-3C79BC840AE5}">
      <dgm:prSet/>
      <dgm:spPr/>
      <dgm:t>
        <a:bodyPr/>
        <a:lstStyle/>
        <a:p>
          <a:r>
            <a:rPr lang="es-ES" dirty="0" smtClean="0"/>
            <a:t>Una moderada sonrisa y mantener las manos abiertas (para expresar receptividad) también son recomendables.</a:t>
          </a:r>
          <a:endParaRPr lang="es-ES" dirty="0"/>
        </a:p>
      </dgm:t>
    </dgm:pt>
    <dgm:pt modelId="{3A9167A7-368D-4A82-8F59-D2960BEF849C}" type="parTrans" cxnId="{549AF2D6-0D8A-44F3-8607-E1B53197AD68}">
      <dgm:prSet/>
      <dgm:spPr/>
      <dgm:t>
        <a:bodyPr/>
        <a:lstStyle/>
        <a:p>
          <a:endParaRPr lang="es-ES"/>
        </a:p>
      </dgm:t>
    </dgm:pt>
    <dgm:pt modelId="{C857BB19-FC64-454B-9A7F-68AF5933A2F7}" type="sibTrans" cxnId="{549AF2D6-0D8A-44F3-8607-E1B53197AD68}">
      <dgm:prSet/>
      <dgm:spPr/>
      <dgm:t>
        <a:bodyPr/>
        <a:lstStyle/>
        <a:p>
          <a:endParaRPr lang="es-ES"/>
        </a:p>
      </dgm:t>
    </dgm:pt>
    <dgm:pt modelId="{6C1819E0-64A6-44DA-BE09-BA34FB05BD67}">
      <dgm:prSet/>
      <dgm:spPr/>
      <dgm:t>
        <a:bodyPr/>
        <a:lstStyle/>
        <a:p>
          <a:r>
            <a:rPr lang="es-ES" dirty="0" smtClean="0"/>
            <a:t>Un tono bien modulado es más convincente y aceptable, y no intimida. </a:t>
          </a:r>
          <a:endParaRPr lang="es-ES" dirty="0"/>
        </a:p>
      </dgm:t>
    </dgm:pt>
    <dgm:pt modelId="{3E31A7F8-7129-4DB0-BC24-513F6737477B}" type="parTrans" cxnId="{E3E1CC09-6C34-4C4E-BB69-B86CED734DB8}">
      <dgm:prSet/>
      <dgm:spPr/>
      <dgm:t>
        <a:bodyPr/>
        <a:lstStyle/>
        <a:p>
          <a:endParaRPr lang="es-ES"/>
        </a:p>
      </dgm:t>
    </dgm:pt>
    <dgm:pt modelId="{1C5CFDC5-2C49-4E0F-9CF3-1F52C405B2A6}" type="sibTrans" cxnId="{E3E1CC09-6C34-4C4E-BB69-B86CED734DB8}">
      <dgm:prSet/>
      <dgm:spPr/>
      <dgm:t>
        <a:bodyPr/>
        <a:lstStyle/>
        <a:p>
          <a:endParaRPr lang="es-ES"/>
        </a:p>
      </dgm:t>
    </dgm:pt>
    <dgm:pt modelId="{02963AF6-B0A1-4930-9B14-6B05A775404C}">
      <dgm:prSet/>
      <dgm:spPr/>
      <dgm:t>
        <a:bodyPr/>
        <a:lstStyle/>
        <a:p>
          <a:r>
            <a:rPr lang="es-ES" dirty="0" smtClean="0"/>
            <a:t>La voz es clara, fluida y sincera, sin titubeos y relajada, pero firme y segura.</a:t>
          </a:r>
          <a:endParaRPr lang="es-ES" dirty="0"/>
        </a:p>
      </dgm:t>
    </dgm:pt>
    <dgm:pt modelId="{8FD57DE1-6819-4813-9510-C06781E03632}" type="parTrans" cxnId="{7B0FE15B-8E78-4F74-8E0C-DB982A7FD8BD}">
      <dgm:prSet/>
      <dgm:spPr/>
      <dgm:t>
        <a:bodyPr/>
        <a:lstStyle/>
        <a:p>
          <a:endParaRPr lang="es-ES"/>
        </a:p>
      </dgm:t>
    </dgm:pt>
    <dgm:pt modelId="{3BA69072-A72D-4120-828D-ED0F50F72C48}" type="sibTrans" cxnId="{7B0FE15B-8E78-4F74-8E0C-DB982A7FD8BD}">
      <dgm:prSet/>
      <dgm:spPr/>
      <dgm:t>
        <a:bodyPr/>
        <a:lstStyle/>
        <a:p>
          <a:endParaRPr lang="es-ES"/>
        </a:p>
      </dgm:t>
    </dgm:pt>
    <dgm:pt modelId="{81CDBAA3-F93A-4B0B-8D17-A20B058C2A70}">
      <dgm:prSet/>
      <dgm:spPr/>
      <dgm:t>
        <a:bodyPr/>
        <a:lstStyle/>
        <a:p>
          <a:r>
            <a:rPr lang="es-ES" dirty="0" smtClean="0"/>
            <a:t>El emisor utiliza su juicio para maximizar la receptividad y el impacto del mensaje.</a:t>
          </a:r>
          <a:endParaRPr lang="es-ES" dirty="0"/>
        </a:p>
      </dgm:t>
    </dgm:pt>
    <dgm:pt modelId="{E74CBD81-8C84-478B-8FE2-86875A68AF60}" type="parTrans" cxnId="{9F823F0E-C87A-455D-892F-6AAE842D3C65}">
      <dgm:prSet/>
      <dgm:spPr/>
      <dgm:t>
        <a:bodyPr/>
        <a:lstStyle/>
        <a:p>
          <a:endParaRPr lang="es-ES"/>
        </a:p>
      </dgm:t>
    </dgm:pt>
    <dgm:pt modelId="{0A71A6CC-BD23-4855-9A0B-92E5DF6A5A1F}" type="sibTrans" cxnId="{9F823F0E-C87A-455D-892F-6AAE842D3C65}">
      <dgm:prSet/>
      <dgm:spPr/>
      <dgm:t>
        <a:bodyPr/>
        <a:lstStyle/>
        <a:p>
          <a:endParaRPr lang="es-ES"/>
        </a:p>
      </dgm:t>
    </dgm:pt>
    <dgm:pt modelId="{F920FC71-985E-4E62-9188-59BB2011E76D}">
      <dgm:prSet/>
      <dgm:spPr/>
      <dgm:t>
        <a:bodyPr/>
        <a:lstStyle/>
        <a:p>
          <a:r>
            <a:rPr lang="es-ES" dirty="0" smtClean="0"/>
            <a:t>Siempre evalúa la comunicación no verbal del receptor para identificar puntos de interés, aspectos que le incomodan en el discurso o incluso su propensión a seguir escuchando más sobre el mensaje.</a:t>
          </a:r>
          <a:endParaRPr lang="es-ES" dirty="0"/>
        </a:p>
      </dgm:t>
    </dgm:pt>
    <dgm:pt modelId="{5E3186BF-1064-4D15-9843-C71BB4E54892}" type="parTrans" cxnId="{163028FB-B830-4A65-99C4-34BB61A529E9}">
      <dgm:prSet/>
      <dgm:spPr/>
      <dgm:t>
        <a:bodyPr/>
        <a:lstStyle/>
        <a:p>
          <a:endParaRPr lang="es-ES"/>
        </a:p>
      </dgm:t>
    </dgm:pt>
    <dgm:pt modelId="{4BC4930B-C919-4359-8350-E26965BACD1E}" type="sibTrans" cxnId="{163028FB-B830-4A65-99C4-34BB61A529E9}">
      <dgm:prSet/>
      <dgm:spPr/>
      <dgm:t>
        <a:bodyPr/>
        <a:lstStyle/>
        <a:p>
          <a:endParaRPr lang="es-ES"/>
        </a:p>
      </dgm:t>
    </dgm:pt>
    <dgm:pt modelId="{D6D733CE-4C02-4BD2-B146-E48EAB8E4214}">
      <dgm:prSet phldrT="[Texto]"/>
      <dgm:spPr/>
      <dgm:t>
        <a:bodyPr/>
        <a:lstStyle/>
        <a:p>
          <a:r>
            <a:rPr lang="es-SV" dirty="0" smtClean="0"/>
            <a:t>Mantente atento al estado emocional de la otra persona, si ha tenido un mal día, si lo abordas en medio de una jornada ardua de trabajo, o saliendo del trabajo es probable que recibas una respuesta negativa.</a:t>
          </a:r>
          <a:endParaRPr lang="es-ES" dirty="0"/>
        </a:p>
      </dgm:t>
    </dgm:pt>
    <dgm:pt modelId="{327FBC86-B296-4AB9-85A8-5DED1E99B1D7}" type="parTrans" cxnId="{30EFC756-404B-41D8-8E09-2AB1E7021E31}">
      <dgm:prSet/>
      <dgm:spPr/>
      <dgm:t>
        <a:bodyPr/>
        <a:lstStyle/>
        <a:p>
          <a:endParaRPr lang="es-ES"/>
        </a:p>
      </dgm:t>
    </dgm:pt>
    <dgm:pt modelId="{A480D2D5-37A8-4DD6-AA57-673309D3F4E7}" type="sibTrans" cxnId="{30EFC756-404B-41D8-8E09-2AB1E7021E31}">
      <dgm:prSet/>
      <dgm:spPr/>
      <dgm:t>
        <a:bodyPr/>
        <a:lstStyle/>
        <a:p>
          <a:endParaRPr lang="es-ES"/>
        </a:p>
      </dgm:t>
    </dgm:pt>
    <dgm:pt modelId="{DBC4BA76-AA45-4870-8DDC-7CCE07152D7B}" type="pres">
      <dgm:prSet presAssocID="{EAD61C88-86DE-4C19-8682-35058000A1F5}" presName="Name0" presStyleCnt="0">
        <dgm:presLayoutVars>
          <dgm:dir/>
          <dgm:animLvl val="lvl"/>
          <dgm:resizeHandles val="exact"/>
        </dgm:presLayoutVars>
      </dgm:prSet>
      <dgm:spPr/>
      <dgm:t>
        <a:bodyPr/>
        <a:lstStyle/>
        <a:p>
          <a:endParaRPr lang="es-ES"/>
        </a:p>
      </dgm:t>
    </dgm:pt>
    <dgm:pt modelId="{D8D38B91-AB2B-4011-8DCE-2F3274C8062A}" type="pres">
      <dgm:prSet presAssocID="{6779AD19-FD0C-42BA-8F0F-D1C3841D7023}" presName="composite" presStyleCnt="0"/>
      <dgm:spPr/>
    </dgm:pt>
    <dgm:pt modelId="{A60949CA-A036-4C94-A35A-64B5E7F83CDF}" type="pres">
      <dgm:prSet presAssocID="{6779AD19-FD0C-42BA-8F0F-D1C3841D7023}" presName="parTx" presStyleLbl="alignNode1" presStyleIdx="0" presStyleCnt="6">
        <dgm:presLayoutVars>
          <dgm:chMax val="0"/>
          <dgm:chPref val="0"/>
          <dgm:bulletEnabled val="1"/>
        </dgm:presLayoutVars>
      </dgm:prSet>
      <dgm:spPr/>
      <dgm:t>
        <a:bodyPr/>
        <a:lstStyle/>
        <a:p>
          <a:endParaRPr lang="es-ES"/>
        </a:p>
      </dgm:t>
    </dgm:pt>
    <dgm:pt modelId="{D1A0F5AE-19F9-4F26-AA22-05053380F9C5}" type="pres">
      <dgm:prSet presAssocID="{6779AD19-FD0C-42BA-8F0F-D1C3841D7023}" presName="desTx" presStyleLbl="alignAccFollowNode1" presStyleIdx="0" presStyleCnt="6">
        <dgm:presLayoutVars>
          <dgm:bulletEnabled val="1"/>
        </dgm:presLayoutVars>
      </dgm:prSet>
      <dgm:spPr/>
      <dgm:t>
        <a:bodyPr/>
        <a:lstStyle/>
        <a:p>
          <a:endParaRPr lang="es-ES"/>
        </a:p>
      </dgm:t>
    </dgm:pt>
    <dgm:pt modelId="{91806298-DC24-4C54-ACFF-E51B801634E5}" type="pres">
      <dgm:prSet presAssocID="{777BB716-6EE8-44CB-80FC-D36B58D02D8D}" presName="space" presStyleCnt="0"/>
      <dgm:spPr/>
    </dgm:pt>
    <dgm:pt modelId="{9AD1A079-3813-4322-B57A-FF54E9294873}" type="pres">
      <dgm:prSet presAssocID="{6F55646C-58A2-44B3-8F11-89B3F1D4FE6C}" presName="composite" presStyleCnt="0"/>
      <dgm:spPr/>
    </dgm:pt>
    <dgm:pt modelId="{E9C04C2D-465D-44B9-817A-718ABF4C1A69}" type="pres">
      <dgm:prSet presAssocID="{6F55646C-58A2-44B3-8F11-89B3F1D4FE6C}" presName="parTx" presStyleLbl="alignNode1" presStyleIdx="1" presStyleCnt="6">
        <dgm:presLayoutVars>
          <dgm:chMax val="0"/>
          <dgm:chPref val="0"/>
          <dgm:bulletEnabled val="1"/>
        </dgm:presLayoutVars>
      </dgm:prSet>
      <dgm:spPr/>
      <dgm:t>
        <a:bodyPr/>
        <a:lstStyle/>
        <a:p>
          <a:endParaRPr lang="es-ES"/>
        </a:p>
      </dgm:t>
    </dgm:pt>
    <dgm:pt modelId="{14B11742-5EA8-42A5-9CA0-98CB8CBA2385}" type="pres">
      <dgm:prSet presAssocID="{6F55646C-58A2-44B3-8F11-89B3F1D4FE6C}" presName="desTx" presStyleLbl="alignAccFollowNode1" presStyleIdx="1" presStyleCnt="6">
        <dgm:presLayoutVars>
          <dgm:bulletEnabled val="1"/>
        </dgm:presLayoutVars>
      </dgm:prSet>
      <dgm:spPr/>
      <dgm:t>
        <a:bodyPr/>
        <a:lstStyle/>
        <a:p>
          <a:endParaRPr lang="es-ES"/>
        </a:p>
      </dgm:t>
    </dgm:pt>
    <dgm:pt modelId="{E3CBEF9D-393E-4F69-80FD-349D3EBC1C88}" type="pres">
      <dgm:prSet presAssocID="{80C8E6D0-89CB-4D26-8C09-E28788061065}" presName="space" presStyleCnt="0"/>
      <dgm:spPr/>
    </dgm:pt>
    <dgm:pt modelId="{BB1BC559-BA31-47A7-87EE-28DBD499CDBC}" type="pres">
      <dgm:prSet presAssocID="{9BB36315-D038-4543-98DA-44667FC3D6EF}" presName="composite" presStyleCnt="0"/>
      <dgm:spPr/>
    </dgm:pt>
    <dgm:pt modelId="{0BFD493D-4FDA-4C11-A637-DA2E08698EBC}" type="pres">
      <dgm:prSet presAssocID="{9BB36315-D038-4543-98DA-44667FC3D6EF}" presName="parTx" presStyleLbl="alignNode1" presStyleIdx="2" presStyleCnt="6">
        <dgm:presLayoutVars>
          <dgm:chMax val="0"/>
          <dgm:chPref val="0"/>
          <dgm:bulletEnabled val="1"/>
        </dgm:presLayoutVars>
      </dgm:prSet>
      <dgm:spPr/>
      <dgm:t>
        <a:bodyPr/>
        <a:lstStyle/>
        <a:p>
          <a:endParaRPr lang="es-ES"/>
        </a:p>
      </dgm:t>
    </dgm:pt>
    <dgm:pt modelId="{73FBA51F-A147-4AC6-BC03-8B557A36C1D6}" type="pres">
      <dgm:prSet presAssocID="{9BB36315-D038-4543-98DA-44667FC3D6EF}" presName="desTx" presStyleLbl="alignAccFollowNode1" presStyleIdx="2" presStyleCnt="6">
        <dgm:presLayoutVars>
          <dgm:bulletEnabled val="1"/>
        </dgm:presLayoutVars>
      </dgm:prSet>
      <dgm:spPr/>
      <dgm:t>
        <a:bodyPr/>
        <a:lstStyle/>
        <a:p>
          <a:endParaRPr lang="es-ES"/>
        </a:p>
      </dgm:t>
    </dgm:pt>
    <dgm:pt modelId="{8F31ABD8-3686-4A74-B103-25EDC50876F8}" type="pres">
      <dgm:prSet presAssocID="{E3C118D5-3C1E-46D3-BFC7-3FB436525C1F}" presName="space" presStyleCnt="0"/>
      <dgm:spPr/>
    </dgm:pt>
    <dgm:pt modelId="{9C0B23FC-76EB-417B-B92A-D1A8152C6220}" type="pres">
      <dgm:prSet presAssocID="{FD6206BC-5979-47E3-A2DE-103E303D4186}" presName="composite" presStyleCnt="0"/>
      <dgm:spPr/>
    </dgm:pt>
    <dgm:pt modelId="{3EFA89A6-D0F0-45D3-A184-337B848CCF01}" type="pres">
      <dgm:prSet presAssocID="{FD6206BC-5979-47E3-A2DE-103E303D4186}" presName="parTx" presStyleLbl="alignNode1" presStyleIdx="3" presStyleCnt="6">
        <dgm:presLayoutVars>
          <dgm:chMax val="0"/>
          <dgm:chPref val="0"/>
          <dgm:bulletEnabled val="1"/>
        </dgm:presLayoutVars>
      </dgm:prSet>
      <dgm:spPr/>
      <dgm:t>
        <a:bodyPr/>
        <a:lstStyle/>
        <a:p>
          <a:endParaRPr lang="es-ES"/>
        </a:p>
      </dgm:t>
    </dgm:pt>
    <dgm:pt modelId="{8CC409B0-F2ED-4BD3-A9B2-20FFCB78FADE}" type="pres">
      <dgm:prSet presAssocID="{FD6206BC-5979-47E3-A2DE-103E303D4186}" presName="desTx" presStyleLbl="alignAccFollowNode1" presStyleIdx="3" presStyleCnt="6">
        <dgm:presLayoutVars>
          <dgm:bulletEnabled val="1"/>
        </dgm:presLayoutVars>
      </dgm:prSet>
      <dgm:spPr/>
      <dgm:t>
        <a:bodyPr/>
        <a:lstStyle/>
        <a:p>
          <a:endParaRPr lang="es-ES"/>
        </a:p>
      </dgm:t>
    </dgm:pt>
    <dgm:pt modelId="{99E4ACC8-6166-4EBD-891C-31F193187277}" type="pres">
      <dgm:prSet presAssocID="{164604DA-DCA4-4AD5-96A2-4B1E95AB9149}" presName="space" presStyleCnt="0"/>
      <dgm:spPr/>
    </dgm:pt>
    <dgm:pt modelId="{73B39EA4-FE30-4DE9-9429-A8C3C399E507}" type="pres">
      <dgm:prSet presAssocID="{765833DF-CEED-4DE9-8197-115838BDF4F0}" presName="composite" presStyleCnt="0"/>
      <dgm:spPr/>
    </dgm:pt>
    <dgm:pt modelId="{5C32A57F-56F1-485D-9E1F-A9CDB35F5808}" type="pres">
      <dgm:prSet presAssocID="{765833DF-CEED-4DE9-8197-115838BDF4F0}" presName="parTx" presStyleLbl="alignNode1" presStyleIdx="4" presStyleCnt="6">
        <dgm:presLayoutVars>
          <dgm:chMax val="0"/>
          <dgm:chPref val="0"/>
          <dgm:bulletEnabled val="1"/>
        </dgm:presLayoutVars>
      </dgm:prSet>
      <dgm:spPr/>
      <dgm:t>
        <a:bodyPr/>
        <a:lstStyle/>
        <a:p>
          <a:endParaRPr lang="es-ES"/>
        </a:p>
      </dgm:t>
    </dgm:pt>
    <dgm:pt modelId="{B82AA587-0931-44C7-ADCD-4E5F2725E31E}" type="pres">
      <dgm:prSet presAssocID="{765833DF-CEED-4DE9-8197-115838BDF4F0}" presName="desTx" presStyleLbl="alignAccFollowNode1" presStyleIdx="4" presStyleCnt="6">
        <dgm:presLayoutVars>
          <dgm:bulletEnabled val="1"/>
        </dgm:presLayoutVars>
      </dgm:prSet>
      <dgm:spPr/>
      <dgm:t>
        <a:bodyPr/>
        <a:lstStyle/>
        <a:p>
          <a:endParaRPr lang="es-ES"/>
        </a:p>
      </dgm:t>
    </dgm:pt>
    <dgm:pt modelId="{9984C4A7-63CF-4A4E-966D-07E71CEE74C7}" type="pres">
      <dgm:prSet presAssocID="{3DD16180-E497-4FB3-A8C3-4A1EA44F6CD9}" presName="space" presStyleCnt="0"/>
      <dgm:spPr/>
    </dgm:pt>
    <dgm:pt modelId="{79EF7154-57F7-4E7C-8F7D-78AE7A9559FF}" type="pres">
      <dgm:prSet presAssocID="{FD594279-1CB6-4A1A-92D1-0F1CEBC02483}" presName="composite" presStyleCnt="0"/>
      <dgm:spPr/>
    </dgm:pt>
    <dgm:pt modelId="{E38DA932-F507-43CE-9D8B-9CCA90BC0E2D}" type="pres">
      <dgm:prSet presAssocID="{FD594279-1CB6-4A1A-92D1-0F1CEBC02483}" presName="parTx" presStyleLbl="alignNode1" presStyleIdx="5" presStyleCnt="6">
        <dgm:presLayoutVars>
          <dgm:chMax val="0"/>
          <dgm:chPref val="0"/>
          <dgm:bulletEnabled val="1"/>
        </dgm:presLayoutVars>
      </dgm:prSet>
      <dgm:spPr/>
      <dgm:t>
        <a:bodyPr/>
        <a:lstStyle/>
        <a:p>
          <a:endParaRPr lang="es-ES"/>
        </a:p>
      </dgm:t>
    </dgm:pt>
    <dgm:pt modelId="{7B015967-0C64-489C-9D60-02A22693DEE5}" type="pres">
      <dgm:prSet presAssocID="{FD594279-1CB6-4A1A-92D1-0F1CEBC02483}" presName="desTx" presStyleLbl="alignAccFollowNode1" presStyleIdx="5" presStyleCnt="6">
        <dgm:presLayoutVars>
          <dgm:bulletEnabled val="1"/>
        </dgm:presLayoutVars>
      </dgm:prSet>
      <dgm:spPr/>
      <dgm:t>
        <a:bodyPr/>
        <a:lstStyle/>
        <a:p>
          <a:endParaRPr lang="es-ES"/>
        </a:p>
      </dgm:t>
    </dgm:pt>
  </dgm:ptLst>
  <dgm:cxnLst>
    <dgm:cxn modelId="{5EBC386B-0EDF-45FE-AB5A-05B3AC65F4DE}" srcId="{EAD61C88-86DE-4C19-8682-35058000A1F5}" destId="{6779AD19-FD0C-42BA-8F0F-D1C3841D7023}" srcOrd="0" destOrd="0" parTransId="{DBDAD88A-243E-4AE4-8698-EF2AD49D695C}" sibTransId="{777BB716-6EE8-44CB-80FC-D36B58D02D8D}"/>
    <dgm:cxn modelId="{2F6E9F59-38B2-4F41-A4D0-9FF4B777212A}" type="presOf" srcId="{054DFD0D-3016-4D7C-87D2-06D9457C9CB7}" destId="{14B11742-5EA8-42A5-9CA0-98CB8CBA2385}" srcOrd="0" destOrd="1" presId="urn:microsoft.com/office/officeart/2005/8/layout/hList1"/>
    <dgm:cxn modelId="{8FB5632C-FFE0-4572-9336-6862DD977286}" type="presOf" srcId="{9BB36315-D038-4543-98DA-44667FC3D6EF}" destId="{0BFD493D-4FDA-4C11-A637-DA2E08698EBC}" srcOrd="0" destOrd="0" presId="urn:microsoft.com/office/officeart/2005/8/layout/hList1"/>
    <dgm:cxn modelId="{7B0FE15B-8E78-4F74-8E0C-DB982A7FD8BD}" srcId="{FD6206BC-5979-47E3-A2DE-103E303D4186}" destId="{02963AF6-B0A1-4930-9B14-6B05A775404C}" srcOrd="1" destOrd="0" parTransId="{8FD57DE1-6819-4813-9510-C06781E03632}" sibTransId="{3BA69072-A72D-4120-828D-ED0F50F72C48}"/>
    <dgm:cxn modelId="{5A98E086-CBDE-4320-BD08-7841DFC43822}" type="presOf" srcId="{D6D733CE-4C02-4BD2-B146-E48EAB8E4214}" destId="{7B015967-0C64-489C-9D60-02A22693DEE5}" srcOrd="0" destOrd="1" presId="urn:microsoft.com/office/officeart/2005/8/layout/hList1"/>
    <dgm:cxn modelId="{5A215A4C-C7F4-4E7F-A72A-98734E481D68}" type="presOf" srcId="{96D54E8C-94EF-4B8F-A16C-54D7F686516C}" destId="{73FBA51F-A147-4AC6-BC03-8B557A36C1D6}" srcOrd="0" destOrd="0" presId="urn:microsoft.com/office/officeart/2005/8/layout/hList1"/>
    <dgm:cxn modelId="{9F666E67-1216-4BB4-904E-B3CA1F52BEE1}" type="presOf" srcId="{EAD61C88-86DE-4C19-8682-35058000A1F5}" destId="{DBC4BA76-AA45-4870-8DDC-7CCE07152D7B}" srcOrd="0" destOrd="0" presId="urn:microsoft.com/office/officeart/2005/8/layout/hList1"/>
    <dgm:cxn modelId="{11BB8A75-291F-4D70-AE53-437FBEF852C9}" type="presOf" srcId="{6F55646C-58A2-44B3-8F11-89B3F1D4FE6C}" destId="{E9C04C2D-465D-44B9-817A-718ABF4C1A69}" srcOrd="0" destOrd="0" presId="urn:microsoft.com/office/officeart/2005/8/layout/hList1"/>
    <dgm:cxn modelId="{5AFBBF82-B29F-4419-820A-E1481F590478}" srcId="{6F55646C-58A2-44B3-8F11-89B3F1D4FE6C}" destId="{DEAC42D6-947B-4F62-83CC-A752CF3703D9}" srcOrd="0" destOrd="0" parTransId="{CB3D2CC4-8BB9-4A30-BD9F-AF767E325B7E}" sibTransId="{7D7A5F5C-7082-4D31-992B-C6F9B6BD6D2A}"/>
    <dgm:cxn modelId="{B0766DB8-D2FE-4AB4-8AFE-B0C6CC9FCE1D}" type="presOf" srcId="{DEAC42D6-947B-4F62-83CC-A752CF3703D9}" destId="{14B11742-5EA8-42A5-9CA0-98CB8CBA2385}" srcOrd="0" destOrd="0" presId="urn:microsoft.com/office/officeart/2005/8/layout/hList1"/>
    <dgm:cxn modelId="{CD0010B0-187B-47FF-906A-2A52B8260F9C}" type="presOf" srcId="{02963AF6-B0A1-4930-9B14-6B05A775404C}" destId="{8CC409B0-F2ED-4BD3-A9B2-20FFCB78FADE}" srcOrd="0" destOrd="1" presId="urn:microsoft.com/office/officeart/2005/8/layout/hList1"/>
    <dgm:cxn modelId="{6362E71B-51FB-4051-8BCF-FD620B6C532C}" type="presOf" srcId="{E1F40AE7-3D42-45AC-83BC-3C79BC840AE5}" destId="{73FBA51F-A147-4AC6-BC03-8B557A36C1D6}" srcOrd="0" destOrd="2" presId="urn:microsoft.com/office/officeart/2005/8/layout/hList1"/>
    <dgm:cxn modelId="{14CB3D9E-8391-42E4-AECC-C2662B5511AE}" srcId="{EAD61C88-86DE-4C19-8682-35058000A1F5}" destId="{6F55646C-58A2-44B3-8F11-89B3F1D4FE6C}" srcOrd="1" destOrd="0" parTransId="{836A5162-B9D2-4178-BA98-929F23ABBBE6}" sibTransId="{80C8E6D0-89CB-4D26-8C09-E28788061065}"/>
    <dgm:cxn modelId="{D804DC81-6067-4A4F-AE9D-1DC6864C4BDA}" srcId="{EAD61C88-86DE-4C19-8682-35058000A1F5}" destId="{FD6206BC-5979-47E3-A2DE-103E303D4186}" srcOrd="3" destOrd="0" parTransId="{815645AC-5C6C-4546-A467-C926229CE8C4}" sibTransId="{164604DA-DCA4-4AD5-96A2-4B1E95AB9149}"/>
    <dgm:cxn modelId="{16F889D6-BE2C-4D30-AD0E-5397748AD618}" type="presOf" srcId="{F920FC71-985E-4E62-9188-59BB2011E76D}" destId="{B82AA587-0931-44C7-ADCD-4E5F2725E31E}" srcOrd="0" destOrd="1" presId="urn:microsoft.com/office/officeart/2005/8/layout/hList1"/>
    <dgm:cxn modelId="{549AF2D6-0D8A-44F3-8607-E1B53197AD68}" srcId="{9BB36315-D038-4543-98DA-44667FC3D6EF}" destId="{E1F40AE7-3D42-45AC-83BC-3C79BC840AE5}" srcOrd="2" destOrd="0" parTransId="{3A9167A7-368D-4A82-8F59-D2960BEF849C}" sibTransId="{C857BB19-FC64-454B-9A7F-68AF5933A2F7}"/>
    <dgm:cxn modelId="{D49E3256-DBF5-4483-B44A-973F0278824C}" type="presOf" srcId="{6C1819E0-64A6-44DA-BE09-BA34FB05BD67}" destId="{8CC409B0-F2ED-4BD3-A9B2-20FFCB78FADE}" srcOrd="0" destOrd="0" presId="urn:microsoft.com/office/officeart/2005/8/layout/hList1"/>
    <dgm:cxn modelId="{9F823F0E-C87A-455D-892F-6AAE842D3C65}" srcId="{765833DF-CEED-4DE9-8197-115838BDF4F0}" destId="{81CDBAA3-F93A-4B0B-8D17-A20B058C2A70}" srcOrd="0" destOrd="0" parTransId="{E74CBD81-8C84-478B-8FE2-86875A68AF60}" sibTransId="{0A71A6CC-BD23-4855-9A0B-92E5DF6A5A1F}"/>
    <dgm:cxn modelId="{163028FB-B830-4A65-99C4-34BB61A529E9}" srcId="{765833DF-CEED-4DE9-8197-115838BDF4F0}" destId="{F920FC71-985E-4E62-9188-59BB2011E76D}" srcOrd="1" destOrd="0" parTransId="{5E3186BF-1064-4D15-9843-C71BB4E54892}" sibTransId="{4BC4930B-C919-4359-8350-E26965BACD1E}"/>
    <dgm:cxn modelId="{37DD3395-ADE7-4BC5-A9A8-69A4B25EC5ED}" type="presOf" srcId="{EA7F3B5D-F300-4C50-993B-BF79B7AF19F3}" destId="{7B015967-0C64-489C-9D60-02A22693DEE5}" srcOrd="0" destOrd="0" presId="urn:microsoft.com/office/officeart/2005/8/layout/hList1"/>
    <dgm:cxn modelId="{025F34DD-BFAC-4066-91DC-EF6F333AA93A}" srcId="{6779AD19-FD0C-42BA-8F0F-D1C3841D7023}" destId="{D2D42CF4-324F-452B-B1D3-7A644B62CD6F}" srcOrd="1" destOrd="0" parTransId="{3FEF1611-A041-4F7D-B499-01E64A2D8622}" sibTransId="{441A9304-0898-4FFC-86A4-8E750C445BAE}"/>
    <dgm:cxn modelId="{AF6C2E69-C6AC-46C9-9859-31115075CF73}" srcId="{EAD61C88-86DE-4C19-8682-35058000A1F5}" destId="{765833DF-CEED-4DE9-8197-115838BDF4F0}" srcOrd="4" destOrd="0" parTransId="{92CA0703-2559-48A1-91B9-9A72DD02496B}" sibTransId="{3DD16180-E497-4FB3-A8C3-4A1EA44F6CD9}"/>
    <dgm:cxn modelId="{95FD52DF-46CC-4394-8AB0-3D2E96503ED3}" srcId="{EAD61C88-86DE-4C19-8682-35058000A1F5}" destId="{9BB36315-D038-4543-98DA-44667FC3D6EF}" srcOrd="2" destOrd="0" parTransId="{CD2F93AB-E4E1-421A-A7E9-0DE0ED0D454D}" sibTransId="{E3C118D5-3C1E-46D3-BFC7-3FB436525C1F}"/>
    <dgm:cxn modelId="{FCD85EDC-03D6-4806-8571-7363EBAC80B9}" srcId="{EAD61C88-86DE-4C19-8682-35058000A1F5}" destId="{FD594279-1CB6-4A1A-92D1-0F1CEBC02483}" srcOrd="5" destOrd="0" parTransId="{DD7937A7-3D3E-4E70-B467-D8C550A945E8}" sibTransId="{5AE931C9-6111-4D5F-A861-D322C239A7DE}"/>
    <dgm:cxn modelId="{55A67BB3-B5FD-4090-9E8D-FDC9D506BB54}" srcId="{FD594279-1CB6-4A1A-92D1-0F1CEBC02483}" destId="{EA7F3B5D-F300-4C50-993B-BF79B7AF19F3}" srcOrd="0" destOrd="0" parTransId="{89698E46-E39E-4B37-AE6C-062FF85E9F8A}" sibTransId="{D26AB88B-17EF-4354-8FD6-E5608E0AA859}"/>
    <dgm:cxn modelId="{EC0E4BF6-AF00-4B01-B7DA-222E4B3AF909}" type="presOf" srcId="{FD6206BC-5979-47E3-A2DE-103E303D4186}" destId="{3EFA89A6-D0F0-45D3-A184-337B848CCF01}" srcOrd="0" destOrd="0" presId="urn:microsoft.com/office/officeart/2005/8/layout/hList1"/>
    <dgm:cxn modelId="{EA126428-37A7-4BFE-97A7-C167B0F7925B}" type="presOf" srcId="{FD594279-1CB6-4A1A-92D1-0F1CEBC02483}" destId="{E38DA932-F507-43CE-9D8B-9CCA90BC0E2D}" srcOrd="0" destOrd="0" presId="urn:microsoft.com/office/officeart/2005/8/layout/hList1"/>
    <dgm:cxn modelId="{F50953CE-3DBA-4E8F-A6F2-248FEA66F20D}" type="presOf" srcId="{D2D42CF4-324F-452B-B1D3-7A644B62CD6F}" destId="{D1A0F5AE-19F9-4F26-AA22-05053380F9C5}" srcOrd="0" destOrd="1" presId="urn:microsoft.com/office/officeart/2005/8/layout/hList1"/>
    <dgm:cxn modelId="{0ACBAEAA-4F77-44D8-A4D1-6A6D2E19027E}" srcId="{6779AD19-FD0C-42BA-8F0F-D1C3841D7023}" destId="{CAD232AB-7C2E-475F-B409-FCA433DE1458}" srcOrd="0" destOrd="0" parTransId="{5A713D13-A51A-4111-B5FE-EAEF8741DC62}" sibTransId="{4C375EB9-AED5-4D0C-9711-BA92EF3FBBF6}"/>
    <dgm:cxn modelId="{414BECCB-BAE6-455F-A516-A32918420476}" type="presOf" srcId="{765833DF-CEED-4DE9-8197-115838BDF4F0}" destId="{5C32A57F-56F1-485D-9E1F-A9CDB35F5808}" srcOrd="0" destOrd="0" presId="urn:microsoft.com/office/officeart/2005/8/layout/hList1"/>
    <dgm:cxn modelId="{F4B8CB22-F235-46D7-8E95-34F08D297BC9}" srcId="{9BB36315-D038-4543-98DA-44667FC3D6EF}" destId="{96D54E8C-94EF-4B8F-A16C-54D7F686516C}" srcOrd="0" destOrd="0" parTransId="{CE4608F4-86D4-4A92-8128-525157D49D57}" sibTransId="{6AA156DA-1F66-4F58-BB13-E8F0F41A749A}"/>
    <dgm:cxn modelId="{50335BFD-F97A-4079-B2B3-DE1C7773228E}" srcId="{9BB36315-D038-4543-98DA-44667FC3D6EF}" destId="{59CF1EFD-1E2B-44AB-9FE7-DE0E4202D517}" srcOrd="1" destOrd="0" parTransId="{F174AC60-3A2E-4F87-9F24-B8EA754E6424}" sibTransId="{5DEAF094-90AB-435C-A075-CDA30BA1D4EC}"/>
    <dgm:cxn modelId="{30EFC756-404B-41D8-8E09-2AB1E7021E31}" srcId="{FD594279-1CB6-4A1A-92D1-0F1CEBC02483}" destId="{D6D733CE-4C02-4BD2-B146-E48EAB8E4214}" srcOrd="1" destOrd="0" parTransId="{327FBC86-B296-4AB9-85A8-5DED1E99B1D7}" sibTransId="{A480D2D5-37A8-4DD6-AA57-673309D3F4E7}"/>
    <dgm:cxn modelId="{1156D100-5F30-4585-865A-C5BF04850683}" type="presOf" srcId="{6779AD19-FD0C-42BA-8F0F-D1C3841D7023}" destId="{A60949CA-A036-4C94-A35A-64B5E7F83CDF}" srcOrd="0" destOrd="0" presId="urn:microsoft.com/office/officeart/2005/8/layout/hList1"/>
    <dgm:cxn modelId="{2E527222-981A-4EF3-8D75-638E4FE076D9}" srcId="{6F55646C-58A2-44B3-8F11-89B3F1D4FE6C}" destId="{054DFD0D-3016-4D7C-87D2-06D9457C9CB7}" srcOrd="1" destOrd="0" parTransId="{85CCE653-4DDC-4101-BC77-86229B510A33}" sibTransId="{958350D3-7ECA-4CFB-934F-4232E10C1708}"/>
    <dgm:cxn modelId="{E3E1CC09-6C34-4C4E-BB69-B86CED734DB8}" srcId="{FD6206BC-5979-47E3-A2DE-103E303D4186}" destId="{6C1819E0-64A6-44DA-BE09-BA34FB05BD67}" srcOrd="0" destOrd="0" parTransId="{3E31A7F8-7129-4DB0-BC24-513F6737477B}" sibTransId="{1C5CFDC5-2C49-4E0F-9CF3-1F52C405B2A6}"/>
    <dgm:cxn modelId="{73F88631-091A-45C6-A61A-9227698CD80D}" type="presOf" srcId="{CAD232AB-7C2E-475F-B409-FCA433DE1458}" destId="{D1A0F5AE-19F9-4F26-AA22-05053380F9C5}" srcOrd="0" destOrd="0" presId="urn:microsoft.com/office/officeart/2005/8/layout/hList1"/>
    <dgm:cxn modelId="{6260049A-62D7-4DC8-AA6A-43D387203397}" type="presOf" srcId="{59CF1EFD-1E2B-44AB-9FE7-DE0E4202D517}" destId="{73FBA51F-A147-4AC6-BC03-8B557A36C1D6}" srcOrd="0" destOrd="1" presId="urn:microsoft.com/office/officeart/2005/8/layout/hList1"/>
    <dgm:cxn modelId="{AB8BEEB5-BF2C-411C-9ABB-2DD7DDD6155C}" type="presOf" srcId="{81CDBAA3-F93A-4B0B-8D17-A20B058C2A70}" destId="{B82AA587-0931-44C7-ADCD-4E5F2725E31E}" srcOrd="0" destOrd="0" presId="urn:microsoft.com/office/officeart/2005/8/layout/hList1"/>
    <dgm:cxn modelId="{23256663-AD06-410B-BB45-F9A1A8474F0C}" type="presParOf" srcId="{DBC4BA76-AA45-4870-8DDC-7CCE07152D7B}" destId="{D8D38B91-AB2B-4011-8DCE-2F3274C8062A}" srcOrd="0" destOrd="0" presId="urn:microsoft.com/office/officeart/2005/8/layout/hList1"/>
    <dgm:cxn modelId="{D4EA2D65-415B-419D-962A-9B7A5774A34B}" type="presParOf" srcId="{D8D38B91-AB2B-4011-8DCE-2F3274C8062A}" destId="{A60949CA-A036-4C94-A35A-64B5E7F83CDF}" srcOrd="0" destOrd="0" presId="urn:microsoft.com/office/officeart/2005/8/layout/hList1"/>
    <dgm:cxn modelId="{4EC62D8A-BB6A-4A89-B06D-22525637D534}" type="presParOf" srcId="{D8D38B91-AB2B-4011-8DCE-2F3274C8062A}" destId="{D1A0F5AE-19F9-4F26-AA22-05053380F9C5}" srcOrd="1" destOrd="0" presId="urn:microsoft.com/office/officeart/2005/8/layout/hList1"/>
    <dgm:cxn modelId="{CC049128-44D9-44CC-866A-F5D3159405BF}" type="presParOf" srcId="{DBC4BA76-AA45-4870-8DDC-7CCE07152D7B}" destId="{91806298-DC24-4C54-ACFF-E51B801634E5}" srcOrd="1" destOrd="0" presId="urn:microsoft.com/office/officeart/2005/8/layout/hList1"/>
    <dgm:cxn modelId="{FD3CEF07-5ACE-447C-BB3B-2267780AAFEA}" type="presParOf" srcId="{DBC4BA76-AA45-4870-8DDC-7CCE07152D7B}" destId="{9AD1A079-3813-4322-B57A-FF54E9294873}" srcOrd="2" destOrd="0" presId="urn:microsoft.com/office/officeart/2005/8/layout/hList1"/>
    <dgm:cxn modelId="{83DB5BEB-0C9D-4654-92D2-11FB08CB064C}" type="presParOf" srcId="{9AD1A079-3813-4322-B57A-FF54E9294873}" destId="{E9C04C2D-465D-44B9-817A-718ABF4C1A69}" srcOrd="0" destOrd="0" presId="urn:microsoft.com/office/officeart/2005/8/layout/hList1"/>
    <dgm:cxn modelId="{410F0BA8-671B-4A15-8925-813CE70BE844}" type="presParOf" srcId="{9AD1A079-3813-4322-B57A-FF54E9294873}" destId="{14B11742-5EA8-42A5-9CA0-98CB8CBA2385}" srcOrd="1" destOrd="0" presId="urn:microsoft.com/office/officeart/2005/8/layout/hList1"/>
    <dgm:cxn modelId="{B99E768C-E156-48AE-85A3-EC80689B2548}" type="presParOf" srcId="{DBC4BA76-AA45-4870-8DDC-7CCE07152D7B}" destId="{E3CBEF9D-393E-4F69-80FD-349D3EBC1C88}" srcOrd="3" destOrd="0" presId="urn:microsoft.com/office/officeart/2005/8/layout/hList1"/>
    <dgm:cxn modelId="{6186553E-3BD0-4D05-887D-3C56FED38687}" type="presParOf" srcId="{DBC4BA76-AA45-4870-8DDC-7CCE07152D7B}" destId="{BB1BC559-BA31-47A7-87EE-28DBD499CDBC}" srcOrd="4" destOrd="0" presId="urn:microsoft.com/office/officeart/2005/8/layout/hList1"/>
    <dgm:cxn modelId="{6F848BC5-2237-45B6-9A2B-9B34561902F1}" type="presParOf" srcId="{BB1BC559-BA31-47A7-87EE-28DBD499CDBC}" destId="{0BFD493D-4FDA-4C11-A637-DA2E08698EBC}" srcOrd="0" destOrd="0" presId="urn:microsoft.com/office/officeart/2005/8/layout/hList1"/>
    <dgm:cxn modelId="{F867D065-1ADA-4B83-95CD-6AF271DFFF5B}" type="presParOf" srcId="{BB1BC559-BA31-47A7-87EE-28DBD499CDBC}" destId="{73FBA51F-A147-4AC6-BC03-8B557A36C1D6}" srcOrd="1" destOrd="0" presId="urn:microsoft.com/office/officeart/2005/8/layout/hList1"/>
    <dgm:cxn modelId="{7B1E4933-0950-4C76-BFB4-BE81C6A88761}" type="presParOf" srcId="{DBC4BA76-AA45-4870-8DDC-7CCE07152D7B}" destId="{8F31ABD8-3686-4A74-B103-25EDC50876F8}" srcOrd="5" destOrd="0" presId="urn:microsoft.com/office/officeart/2005/8/layout/hList1"/>
    <dgm:cxn modelId="{76188400-F776-4D5F-8E0D-E455FFF4182A}" type="presParOf" srcId="{DBC4BA76-AA45-4870-8DDC-7CCE07152D7B}" destId="{9C0B23FC-76EB-417B-B92A-D1A8152C6220}" srcOrd="6" destOrd="0" presId="urn:microsoft.com/office/officeart/2005/8/layout/hList1"/>
    <dgm:cxn modelId="{7D3594A9-853D-4905-AD73-1DA4C002A235}" type="presParOf" srcId="{9C0B23FC-76EB-417B-B92A-D1A8152C6220}" destId="{3EFA89A6-D0F0-45D3-A184-337B848CCF01}" srcOrd="0" destOrd="0" presId="urn:microsoft.com/office/officeart/2005/8/layout/hList1"/>
    <dgm:cxn modelId="{21349A28-2D71-436A-ABCF-E461B81F6148}" type="presParOf" srcId="{9C0B23FC-76EB-417B-B92A-D1A8152C6220}" destId="{8CC409B0-F2ED-4BD3-A9B2-20FFCB78FADE}" srcOrd="1" destOrd="0" presId="urn:microsoft.com/office/officeart/2005/8/layout/hList1"/>
    <dgm:cxn modelId="{9B9CF115-4B0A-4B16-A500-58C47C504C78}" type="presParOf" srcId="{DBC4BA76-AA45-4870-8DDC-7CCE07152D7B}" destId="{99E4ACC8-6166-4EBD-891C-31F193187277}" srcOrd="7" destOrd="0" presId="urn:microsoft.com/office/officeart/2005/8/layout/hList1"/>
    <dgm:cxn modelId="{791AB943-0240-4E31-BE59-E75B246926EA}" type="presParOf" srcId="{DBC4BA76-AA45-4870-8DDC-7CCE07152D7B}" destId="{73B39EA4-FE30-4DE9-9429-A8C3C399E507}" srcOrd="8" destOrd="0" presId="urn:microsoft.com/office/officeart/2005/8/layout/hList1"/>
    <dgm:cxn modelId="{3844292E-1398-413A-8B8C-CE42CCD96356}" type="presParOf" srcId="{73B39EA4-FE30-4DE9-9429-A8C3C399E507}" destId="{5C32A57F-56F1-485D-9E1F-A9CDB35F5808}" srcOrd="0" destOrd="0" presId="urn:microsoft.com/office/officeart/2005/8/layout/hList1"/>
    <dgm:cxn modelId="{E06F3A0B-7858-4526-982D-DC1CD94C0937}" type="presParOf" srcId="{73B39EA4-FE30-4DE9-9429-A8C3C399E507}" destId="{B82AA587-0931-44C7-ADCD-4E5F2725E31E}" srcOrd="1" destOrd="0" presId="urn:microsoft.com/office/officeart/2005/8/layout/hList1"/>
    <dgm:cxn modelId="{B9F5F220-9394-4A57-B859-2BF11839FDCE}" type="presParOf" srcId="{DBC4BA76-AA45-4870-8DDC-7CCE07152D7B}" destId="{9984C4A7-63CF-4A4E-966D-07E71CEE74C7}" srcOrd="9" destOrd="0" presId="urn:microsoft.com/office/officeart/2005/8/layout/hList1"/>
    <dgm:cxn modelId="{2EA0EECC-CB81-4F0C-B996-25EFC0330B49}" type="presParOf" srcId="{DBC4BA76-AA45-4870-8DDC-7CCE07152D7B}" destId="{79EF7154-57F7-4E7C-8F7D-78AE7A9559FF}" srcOrd="10" destOrd="0" presId="urn:microsoft.com/office/officeart/2005/8/layout/hList1"/>
    <dgm:cxn modelId="{893F233A-C269-406B-B412-5880C8A61C4D}" type="presParOf" srcId="{79EF7154-57F7-4E7C-8F7D-78AE7A9559FF}" destId="{E38DA932-F507-43CE-9D8B-9CCA90BC0E2D}" srcOrd="0" destOrd="0" presId="urn:microsoft.com/office/officeart/2005/8/layout/hList1"/>
    <dgm:cxn modelId="{1EED0D7B-16F9-4153-BAAB-1B4221CFE695}" type="presParOf" srcId="{79EF7154-57F7-4E7C-8F7D-78AE7A9559FF}" destId="{7B015967-0C64-489C-9D60-02A22693DEE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643EFD-9694-4102-A86F-C4139F4158D3}" type="doc">
      <dgm:prSet loTypeId="urn:microsoft.com/office/officeart/2005/8/layout/pyramid1" loCatId="pyramid" qsTypeId="urn:microsoft.com/office/officeart/2005/8/quickstyle/3d2" qsCatId="3D" csTypeId="urn:microsoft.com/office/officeart/2005/8/colors/colorful5" csCatId="colorful" phldr="1"/>
      <dgm:spPr/>
    </dgm:pt>
    <dgm:pt modelId="{D051252B-EB44-4E93-A355-E235EE5ACEF4}">
      <dgm:prSet phldrT="[Texto]"/>
      <dgm:spPr/>
      <dgm:t>
        <a:bodyPr/>
        <a:lstStyle/>
        <a:p>
          <a:r>
            <a:rPr lang="es-ES" dirty="0" err="1" smtClean="0"/>
            <a:t>Paraverbal</a:t>
          </a:r>
          <a:endParaRPr lang="es-ES" dirty="0"/>
        </a:p>
      </dgm:t>
    </dgm:pt>
    <dgm:pt modelId="{6B9D473B-6902-47E6-9062-16E0BBDEC9C8}" type="parTrans" cxnId="{49B93AD8-8B7E-473B-8E41-B0F3E26DD106}">
      <dgm:prSet/>
      <dgm:spPr/>
      <dgm:t>
        <a:bodyPr/>
        <a:lstStyle/>
        <a:p>
          <a:endParaRPr lang="es-ES"/>
        </a:p>
      </dgm:t>
    </dgm:pt>
    <dgm:pt modelId="{5F4B5F92-CDE7-422C-B3B5-5C9B0563D602}" type="sibTrans" cxnId="{49B93AD8-8B7E-473B-8E41-B0F3E26DD106}">
      <dgm:prSet/>
      <dgm:spPr/>
      <dgm:t>
        <a:bodyPr/>
        <a:lstStyle/>
        <a:p>
          <a:endParaRPr lang="es-ES"/>
        </a:p>
      </dgm:t>
    </dgm:pt>
    <dgm:pt modelId="{015D57FA-2E26-4E46-BBD9-BB16DC7CDED2}">
      <dgm:prSet phldrT="[Texto]"/>
      <dgm:spPr/>
      <dgm:t>
        <a:bodyPr/>
        <a:lstStyle/>
        <a:p>
          <a:r>
            <a:rPr lang="es-ES" dirty="0" smtClean="0"/>
            <a:t>Verbal</a:t>
          </a:r>
          <a:endParaRPr lang="es-ES" dirty="0"/>
        </a:p>
      </dgm:t>
    </dgm:pt>
    <dgm:pt modelId="{825208D6-657B-4D7C-B15D-F3A70F4747D4}" type="parTrans" cxnId="{5349BB8C-7E68-4E09-B5C6-BF27681D9B80}">
      <dgm:prSet/>
      <dgm:spPr/>
      <dgm:t>
        <a:bodyPr/>
        <a:lstStyle/>
        <a:p>
          <a:endParaRPr lang="es-ES"/>
        </a:p>
      </dgm:t>
    </dgm:pt>
    <dgm:pt modelId="{7989B212-6C90-4BEB-AA80-562E7D4A2000}" type="sibTrans" cxnId="{5349BB8C-7E68-4E09-B5C6-BF27681D9B80}">
      <dgm:prSet/>
      <dgm:spPr/>
      <dgm:t>
        <a:bodyPr/>
        <a:lstStyle/>
        <a:p>
          <a:endParaRPr lang="es-ES"/>
        </a:p>
      </dgm:t>
    </dgm:pt>
    <dgm:pt modelId="{5ED09D55-684A-444B-8459-99B382B7F780}">
      <dgm:prSet phldrT="[Texto]"/>
      <dgm:spPr/>
      <dgm:t>
        <a:bodyPr/>
        <a:lstStyle/>
        <a:p>
          <a:r>
            <a:rPr lang="es-ES" dirty="0" smtClean="0"/>
            <a:t>No verbal</a:t>
          </a:r>
          <a:endParaRPr lang="es-ES" dirty="0"/>
        </a:p>
      </dgm:t>
    </dgm:pt>
    <dgm:pt modelId="{C03A0639-CC82-4490-9A8D-29CD3C8C5453}" type="parTrans" cxnId="{07142060-168F-4627-960E-D45402575E31}">
      <dgm:prSet/>
      <dgm:spPr/>
      <dgm:t>
        <a:bodyPr/>
        <a:lstStyle/>
        <a:p>
          <a:endParaRPr lang="es-ES"/>
        </a:p>
      </dgm:t>
    </dgm:pt>
    <dgm:pt modelId="{F42FD3D2-A527-47D5-BB0D-0A863EE4A2AB}" type="sibTrans" cxnId="{07142060-168F-4627-960E-D45402575E31}">
      <dgm:prSet/>
      <dgm:spPr/>
      <dgm:t>
        <a:bodyPr/>
        <a:lstStyle/>
        <a:p>
          <a:endParaRPr lang="es-ES"/>
        </a:p>
      </dgm:t>
    </dgm:pt>
    <dgm:pt modelId="{47E31E6D-68A0-46E8-B915-C496B649E3DC}" type="pres">
      <dgm:prSet presAssocID="{36643EFD-9694-4102-A86F-C4139F4158D3}" presName="Name0" presStyleCnt="0">
        <dgm:presLayoutVars>
          <dgm:dir/>
          <dgm:animLvl val="lvl"/>
          <dgm:resizeHandles val="exact"/>
        </dgm:presLayoutVars>
      </dgm:prSet>
      <dgm:spPr/>
    </dgm:pt>
    <dgm:pt modelId="{C302EB25-DB62-45AE-BE48-A68A5722A8DC}" type="pres">
      <dgm:prSet presAssocID="{D051252B-EB44-4E93-A355-E235EE5ACEF4}" presName="Name8" presStyleCnt="0"/>
      <dgm:spPr/>
    </dgm:pt>
    <dgm:pt modelId="{2F0186A9-B17F-4CC3-BED2-94B312C71D3C}" type="pres">
      <dgm:prSet presAssocID="{D051252B-EB44-4E93-A355-E235EE5ACEF4}" presName="level" presStyleLbl="node1" presStyleIdx="0" presStyleCnt="3" custLinFactNeighborX="-312">
        <dgm:presLayoutVars>
          <dgm:chMax val="1"/>
          <dgm:bulletEnabled val="1"/>
        </dgm:presLayoutVars>
      </dgm:prSet>
      <dgm:spPr/>
      <dgm:t>
        <a:bodyPr/>
        <a:lstStyle/>
        <a:p>
          <a:endParaRPr lang="es-ES"/>
        </a:p>
      </dgm:t>
    </dgm:pt>
    <dgm:pt modelId="{F2F3C1F6-6F1D-4207-AA22-D7CCB9D86DB4}" type="pres">
      <dgm:prSet presAssocID="{D051252B-EB44-4E93-A355-E235EE5ACEF4}" presName="levelTx" presStyleLbl="revTx" presStyleIdx="0" presStyleCnt="0">
        <dgm:presLayoutVars>
          <dgm:chMax val="1"/>
          <dgm:bulletEnabled val="1"/>
        </dgm:presLayoutVars>
      </dgm:prSet>
      <dgm:spPr/>
      <dgm:t>
        <a:bodyPr/>
        <a:lstStyle/>
        <a:p>
          <a:endParaRPr lang="es-ES"/>
        </a:p>
      </dgm:t>
    </dgm:pt>
    <dgm:pt modelId="{22DEA15D-C782-4285-ABA4-43DDB04D1A42}" type="pres">
      <dgm:prSet presAssocID="{015D57FA-2E26-4E46-BBD9-BB16DC7CDED2}" presName="Name8" presStyleCnt="0"/>
      <dgm:spPr/>
    </dgm:pt>
    <dgm:pt modelId="{DD1296C3-FE38-4CC5-9CA2-AE12008A73F2}" type="pres">
      <dgm:prSet presAssocID="{015D57FA-2E26-4E46-BBD9-BB16DC7CDED2}" presName="level" presStyleLbl="node1" presStyleIdx="1" presStyleCnt="3" custLinFactNeighborX="156" custLinFactNeighborY="-145">
        <dgm:presLayoutVars>
          <dgm:chMax val="1"/>
          <dgm:bulletEnabled val="1"/>
        </dgm:presLayoutVars>
      </dgm:prSet>
      <dgm:spPr/>
      <dgm:t>
        <a:bodyPr/>
        <a:lstStyle/>
        <a:p>
          <a:endParaRPr lang="es-ES"/>
        </a:p>
      </dgm:t>
    </dgm:pt>
    <dgm:pt modelId="{D9CB854C-6521-40D9-92B0-BF234D4A3D19}" type="pres">
      <dgm:prSet presAssocID="{015D57FA-2E26-4E46-BBD9-BB16DC7CDED2}" presName="levelTx" presStyleLbl="revTx" presStyleIdx="0" presStyleCnt="0">
        <dgm:presLayoutVars>
          <dgm:chMax val="1"/>
          <dgm:bulletEnabled val="1"/>
        </dgm:presLayoutVars>
      </dgm:prSet>
      <dgm:spPr/>
      <dgm:t>
        <a:bodyPr/>
        <a:lstStyle/>
        <a:p>
          <a:endParaRPr lang="es-ES"/>
        </a:p>
      </dgm:t>
    </dgm:pt>
    <dgm:pt modelId="{69A0C208-D9FA-4CE5-81A8-1AEA0EBE48ED}" type="pres">
      <dgm:prSet presAssocID="{5ED09D55-684A-444B-8459-99B382B7F780}" presName="Name8" presStyleCnt="0"/>
      <dgm:spPr/>
    </dgm:pt>
    <dgm:pt modelId="{A9DE5671-BE8F-4B1A-99A1-69610534750F}" type="pres">
      <dgm:prSet presAssocID="{5ED09D55-684A-444B-8459-99B382B7F780}" presName="level" presStyleLbl="node1" presStyleIdx="2" presStyleCnt="3" custLinFactNeighborX="313">
        <dgm:presLayoutVars>
          <dgm:chMax val="1"/>
          <dgm:bulletEnabled val="1"/>
        </dgm:presLayoutVars>
      </dgm:prSet>
      <dgm:spPr/>
      <dgm:t>
        <a:bodyPr/>
        <a:lstStyle/>
        <a:p>
          <a:endParaRPr lang="es-ES"/>
        </a:p>
      </dgm:t>
    </dgm:pt>
    <dgm:pt modelId="{E7359BD6-0785-43CE-8B0A-93C1A04DDD40}" type="pres">
      <dgm:prSet presAssocID="{5ED09D55-684A-444B-8459-99B382B7F780}" presName="levelTx" presStyleLbl="revTx" presStyleIdx="0" presStyleCnt="0">
        <dgm:presLayoutVars>
          <dgm:chMax val="1"/>
          <dgm:bulletEnabled val="1"/>
        </dgm:presLayoutVars>
      </dgm:prSet>
      <dgm:spPr/>
      <dgm:t>
        <a:bodyPr/>
        <a:lstStyle/>
        <a:p>
          <a:endParaRPr lang="es-ES"/>
        </a:p>
      </dgm:t>
    </dgm:pt>
  </dgm:ptLst>
  <dgm:cxnLst>
    <dgm:cxn modelId="{163A1CDF-29D0-45C7-9AE5-E7526146B4B5}" type="presOf" srcId="{015D57FA-2E26-4E46-BBD9-BB16DC7CDED2}" destId="{D9CB854C-6521-40D9-92B0-BF234D4A3D19}" srcOrd="1" destOrd="0" presId="urn:microsoft.com/office/officeart/2005/8/layout/pyramid1"/>
    <dgm:cxn modelId="{D3D355FC-F217-4A55-9272-EA5A0EA07345}" type="presOf" srcId="{D051252B-EB44-4E93-A355-E235EE5ACEF4}" destId="{F2F3C1F6-6F1D-4207-AA22-D7CCB9D86DB4}" srcOrd="1" destOrd="0" presId="urn:microsoft.com/office/officeart/2005/8/layout/pyramid1"/>
    <dgm:cxn modelId="{07142060-168F-4627-960E-D45402575E31}" srcId="{36643EFD-9694-4102-A86F-C4139F4158D3}" destId="{5ED09D55-684A-444B-8459-99B382B7F780}" srcOrd="2" destOrd="0" parTransId="{C03A0639-CC82-4490-9A8D-29CD3C8C5453}" sibTransId="{F42FD3D2-A527-47D5-BB0D-0A863EE4A2AB}"/>
    <dgm:cxn modelId="{AFAC43B2-7269-4533-A33A-6428A5280D09}" type="presOf" srcId="{5ED09D55-684A-444B-8459-99B382B7F780}" destId="{E7359BD6-0785-43CE-8B0A-93C1A04DDD40}" srcOrd="1" destOrd="0" presId="urn:microsoft.com/office/officeart/2005/8/layout/pyramid1"/>
    <dgm:cxn modelId="{ED0B2132-E0A7-46EF-AD86-457CDF56FDE3}" type="presOf" srcId="{015D57FA-2E26-4E46-BBD9-BB16DC7CDED2}" destId="{DD1296C3-FE38-4CC5-9CA2-AE12008A73F2}" srcOrd="0" destOrd="0" presId="urn:microsoft.com/office/officeart/2005/8/layout/pyramid1"/>
    <dgm:cxn modelId="{CA991DBB-9DFB-4AA0-AF60-135D921666EE}" type="presOf" srcId="{D051252B-EB44-4E93-A355-E235EE5ACEF4}" destId="{2F0186A9-B17F-4CC3-BED2-94B312C71D3C}" srcOrd="0" destOrd="0" presId="urn:microsoft.com/office/officeart/2005/8/layout/pyramid1"/>
    <dgm:cxn modelId="{E32271AD-53DF-4A55-8612-5296192A916C}" type="presOf" srcId="{5ED09D55-684A-444B-8459-99B382B7F780}" destId="{A9DE5671-BE8F-4B1A-99A1-69610534750F}" srcOrd="0" destOrd="0" presId="urn:microsoft.com/office/officeart/2005/8/layout/pyramid1"/>
    <dgm:cxn modelId="{B3B52F10-725B-4702-AFE0-FD3FC34DA7A3}" type="presOf" srcId="{36643EFD-9694-4102-A86F-C4139F4158D3}" destId="{47E31E6D-68A0-46E8-B915-C496B649E3DC}" srcOrd="0" destOrd="0" presId="urn:microsoft.com/office/officeart/2005/8/layout/pyramid1"/>
    <dgm:cxn modelId="{5349BB8C-7E68-4E09-B5C6-BF27681D9B80}" srcId="{36643EFD-9694-4102-A86F-C4139F4158D3}" destId="{015D57FA-2E26-4E46-BBD9-BB16DC7CDED2}" srcOrd="1" destOrd="0" parTransId="{825208D6-657B-4D7C-B15D-F3A70F4747D4}" sibTransId="{7989B212-6C90-4BEB-AA80-562E7D4A2000}"/>
    <dgm:cxn modelId="{49B93AD8-8B7E-473B-8E41-B0F3E26DD106}" srcId="{36643EFD-9694-4102-A86F-C4139F4158D3}" destId="{D051252B-EB44-4E93-A355-E235EE5ACEF4}" srcOrd="0" destOrd="0" parTransId="{6B9D473B-6902-47E6-9062-16E0BBDEC9C8}" sibTransId="{5F4B5F92-CDE7-422C-B3B5-5C9B0563D602}"/>
    <dgm:cxn modelId="{50F215EC-8536-4693-B6C2-504922B03300}" type="presParOf" srcId="{47E31E6D-68A0-46E8-B915-C496B649E3DC}" destId="{C302EB25-DB62-45AE-BE48-A68A5722A8DC}" srcOrd="0" destOrd="0" presId="urn:microsoft.com/office/officeart/2005/8/layout/pyramid1"/>
    <dgm:cxn modelId="{F5EADEBF-CE6E-473E-8062-FA6FE5BBAD4B}" type="presParOf" srcId="{C302EB25-DB62-45AE-BE48-A68A5722A8DC}" destId="{2F0186A9-B17F-4CC3-BED2-94B312C71D3C}" srcOrd="0" destOrd="0" presId="urn:microsoft.com/office/officeart/2005/8/layout/pyramid1"/>
    <dgm:cxn modelId="{C37D4C0A-9860-4EB6-91A7-66021C690979}" type="presParOf" srcId="{C302EB25-DB62-45AE-BE48-A68A5722A8DC}" destId="{F2F3C1F6-6F1D-4207-AA22-D7CCB9D86DB4}" srcOrd="1" destOrd="0" presId="urn:microsoft.com/office/officeart/2005/8/layout/pyramid1"/>
    <dgm:cxn modelId="{9F3EDD24-F8C0-4D9F-8C85-641638E0EF75}" type="presParOf" srcId="{47E31E6D-68A0-46E8-B915-C496B649E3DC}" destId="{22DEA15D-C782-4285-ABA4-43DDB04D1A42}" srcOrd="1" destOrd="0" presId="urn:microsoft.com/office/officeart/2005/8/layout/pyramid1"/>
    <dgm:cxn modelId="{DA13A4CB-4693-42E9-9FA0-A528BB144717}" type="presParOf" srcId="{22DEA15D-C782-4285-ABA4-43DDB04D1A42}" destId="{DD1296C3-FE38-4CC5-9CA2-AE12008A73F2}" srcOrd="0" destOrd="0" presId="urn:microsoft.com/office/officeart/2005/8/layout/pyramid1"/>
    <dgm:cxn modelId="{DF038F1B-4311-43EC-8E5C-7747457197D1}" type="presParOf" srcId="{22DEA15D-C782-4285-ABA4-43DDB04D1A42}" destId="{D9CB854C-6521-40D9-92B0-BF234D4A3D19}" srcOrd="1" destOrd="0" presId="urn:microsoft.com/office/officeart/2005/8/layout/pyramid1"/>
    <dgm:cxn modelId="{51337E76-FA3E-41A3-829B-C2F5EC422AB2}" type="presParOf" srcId="{47E31E6D-68A0-46E8-B915-C496B649E3DC}" destId="{69A0C208-D9FA-4CE5-81A8-1AEA0EBE48ED}" srcOrd="2" destOrd="0" presId="urn:microsoft.com/office/officeart/2005/8/layout/pyramid1"/>
    <dgm:cxn modelId="{3B75ADDD-3DD4-408C-81AC-659A6EE0FCE5}" type="presParOf" srcId="{69A0C208-D9FA-4CE5-81A8-1AEA0EBE48ED}" destId="{A9DE5671-BE8F-4B1A-99A1-69610534750F}" srcOrd="0" destOrd="0" presId="urn:microsoft.com/office/officeart/2005/8/layout/pyramid1"/>
    <dgm:cxn modelId="{1DBEFE60-1376-4AC4-AC52-1D16D1B82B8D}" type="presParOf" srcId="{69A0C208-D9FA-4CE5-81A8-1AEA0EBE48ED}" destId="{E7359BD6-0785-43CE-8B0A-93C1A04DDD40}" srcOrd="1" destOrd="0" presId="urn:microsoft.com/office/officeart/2005/8/layout/pyramid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D35E5D-68AD-46A0-BE6E-AFF18464823C}" type="doc">
      <dgm:prSet loTypeId="urn:microsoft.com/office/officeart/2009/layout/ReverseList" loCatId="relationship" qsTypeId="urn:microsoft.com/office/officeart/2005/8/quickstyle/3d1" qsCatId="3D" csTypeId="urn:microsoft.com/office/officeart/2005/8/colors/colorful5" csCatId="colorful" phldr="1"/>
      <dgm:spPr/>
      <dgm:t>
        <a:bodyPr/>
        <a:lstStyle/>
        <a:p>
          <a:endParaRPr lang="es-ES"/>
        </a:p>
      </dgm:t>
    </dgm:pt>
    <dgm:pt modelId="{F1E1621D-173C-4A6A-AC60-B22649B5129B}">
      <dgm:prSet phldrT="[Texto]"/>
      <dgm:spPr/>
      <dgm:t>
        <a:bodyPr/>
        <a:lstStyle/>
        <a:p>
          <a:r>
            <a:rPr lang="es-ES" dirty="0" smtClean="0"/>
            <a:t>Expresar sus sentimientos de manera efectiva al comunicarse con los demás</a:t>
          </a:r>
          <a:endParaRPr lang="en-US" dirty="0" smtClean="0"/>
        </a:p>
        <a:p>
          <a:r>
            <a:rPr lang="es-ES" dirty="0" smtClean="0"/>
            <a:t>Priorizar la colaboración y la comunicación</a:t>
          </a:r>
          <a:endParaRPr lang="en-US" dirty="0" smtClean="0"/>
        </a:p>
        <a:p>
          <a:r>
            <a:rPr lang="es-ES" dirty="0" smtClean="0"/>
            <a:t>Pedir comentarios a los demás para seguir mejorando</a:t>
          </a:r>
          <a:endParaRPr lang="en-US" dirty="0" smtClean="0"/>
        </a:p>
        <a:p>
          <a:r>
            <a:rPr lang="es-ES" dirty="0" smtClean="0"/>
            <a:t>Tener conversaciones claras y respetuosas</a:t>
          </a:r>
          <a:endParaRPr lang="en-US" dirty="0" smtClean="0"/>
        </a:p>
        <a:p>
          <a:r>
            <a:rPr lang="es-ES" dirty="0" smtClean="0"/>
            <a:t>Defender sus necesidades en el trabajo</a:t>
          </a:r>
          <a:endParaRPr lang="es-ES" b="0" cap="none" spc="0" dirty="0">
            <a:ln w="0"/>
            <a:solidFill>
              <a:schemeClr val="tx1"/>
            </a:solidFill>
            <a:effectLst>
              <a:outerShdw blurRad="38100" dist="19050" dir="2700000" algn="tl" rotWithShape="0">
                <a:schemeClr val="dk1">
                  <a:alpha val="40000"/>
                </a:schemeClr>
              </a:outerShdw>
            </a:effectLst>
          </a:endParaRPr>
        </a:p>
      </dgm:t>
    </dgm:pt>
    <dgm:pt modelId="{3B1E297B-5E08-4116-951B-A28696AAB258}" type="parTrans" cxnId="{A908BBEB-B04F-4BA9-93CF-71D4612E4352}">
      <dgm:prSet/>
      <dgm:spPr/>
      <dgm:t>
        <a:bodyPr/>
        <a:lstStyle/>
        <a:p>
          <a:endParaRPr lang="es-ES" b="0" cap="none" spc="0">
            <a:ln w="0"/>
            <a:solidFill>
              <a:schemeClr val="tx1"/>
            </a:solidFill>
            <a:effectLst>
              <a:outerShdw blurRad="38100" dist="19050" dir="2700000" algn="tl" rotWithShape="0">
                <a:schemeClr val="dk1">
                  <a:alpha val="40000"/>
                </a:schemeClr>
              </a:outerShdw>
            </a:effectLst>
          </a:endParaRPr>
        </a:p>
      </dgm:t>
    </dgm:pt>
    <dgm:pt modelId="{2D83AD42-371D-4BAD-ACA3-97B23B43952E}" type="sibTrans" cxnId="{A908BBEB-B04F-4BA9-93CF-71D4612E4352}">
      <dgm:prSet/>
      <dgm:spPr/>
      <dgm:t>
        <a:bodyPr/>
        <a:lstStyle/>
        <a:p>
          <a:endParaRPr lang="es-ES" b="0" cap="none" spc="0">
            <a:ln w="0"/>
            <a:solidFill>
              <a:schemeClr val="tx1"/>
            </a:solidFill>
            <a:effectLst>
              <a:outerShdw blurRad="38100" dist="19050" dir="2700000" algn="tl" rotWithShape="0">
                <a:schemeClr val="dk1">
                  <a:alpha val="40000"/>
                </a:schemeClr>
              </a:outerShdw>
            </a:effectLst>
          </a:endParaRPr>
        </a:p>
      </dgm:t>
    </dgm:pt>
    <dgm:pt modelId="{B9D18C2F-8FFB-4F85-B445-E46233C03583}">
      <dgm:prSet phldrT="[Texto]"/>
      <dgm:spPr/>
      <dgm:t>
        <a:bodyPr/>
        <a:lstStyle/>
        <a:p>
          <a:r>
            <a:rPr lang="es-ES" dirty="0" smtClean="0"/>
            <a:t>Tener autoestima alta</a:t>
          </a:r>
          <a:endParaRPr lang="en-US" dirty="0" smtClean="0"/>
        </a:p>
        <a:p>
          <a:r>
            <a:rPr lang="es-ES" dirty="0" smtClean="0"/>
            <a:t>Tener autoconciencia</a:t>
          </a:r>
          <a:endParaRPr lang="en-US" dirty="0" smtClean="0"/>
        </a:p>
        <a:p>
          <a:r>
            <a:rPr lang="es-ES" dirty="0" smtClean="0"/>
            <a:t>Respeto mutuo en el trabajo</a:t>
          </a:r>
          <a:endParaRPr lang="en-US" dirty="0" smtClean="0"/>
        </a:p>
        <a:p>
          <a:r>
            <a:rPr lang="es-ES" dirty="0" smtClean="0"/>
            <a:t>Tener objetivos y expectativas claros</a:t>
          </a:r>
          <a:endParaRPr lang="en-US" dirty="0" smtClean="0"/>
        </a:p>
        <a:p>
          <a:r>
            <a:rPr lang="es-ES" dirty="0" smtClean="0"/>
            <a:t>Tener grandes habilidades de comunicación</a:t>
          </a:r>
          <a:endParaRPr lang="es-ES" b="0" cap="none" spc="0" dirty="0">
            <a:ln w="0"/>
            <a:solidFill>
              <a:schemeClr val="tx1"/>
            </a:solidFill>
            <a:effectLst>
              <a:outerShdw blurRad="38100" dist="19050" dir="2700000" algn="tl" rotWithShape="0">
                <a:schemeClr val="dk1">
                  <a:alpha val="40000"/>
                </a:schemeClr>
              </a:outerShdw>
            </a:effectLst>
          </a:endParaRPr>
        </a:p>
      </dgm:t>
    </dgm:pt>
    <dgm:pt modelId="{703338CE-FB1E-485B-8E60-698F7183F6D9}" type="parTrans" cxnId="{CC76B421-274C-4149-967C-0E547BC59049}">
      <dgm:prSet/>
      <dgm:spPr/>
      <dgm:t>
        <a:bodyPr/>
        <a:lstStyle/>
        <a:p>
          <a:endParaRPr lang="es-ES" b="0" cap="none" spc="0">
            <a:ln w="0"/>
            <a:solidFill>
              <a:schemeClr val="tx1"/>
            </a:solidFill>
            <a:effectLst>
              <a:outerShdw blurRad="38100" dist="19050" dir="2700000" algn="tl" rotWithShape="0">
                <a:schemeClr val="dk1">
                  <a:alpha val="40000"/>
                </a:schemeClr>
              </a:outerShdw>
            </a:effectLst>
          </a:endParaRPr>
        </a:p>
      </dgm:t>
    </dgm:pt>
    <dgm:pt modelId="{4636E35E-173C-4421-9A3F-A9EA7A0DA531}" type="sibTrans" cxnId="{CC76B421-274C-4149-967C-0E547BC59049}">
      <dgm:prSet/>
      <dgm:spPr/>
      <dgm:t>
        <a:bodyPr/>
        <a:lstStyle/>
        <a:p>
          <a:endParaRPr lang="es-ES" b="0" cap="none" spc="0">
            <a:ln w="0"/>
            <a:solidFill>
              <a:schemeClr val="tx1"/>
            </a:solidFill>
            <a:effectLst>
              <a:outerShdw blurRad="38100" dist="19050" dir="2700000" algn="tl" rotWithShape="0">
                <a:schemeClr val="dk1">
                  <a:alpha val="40000"/>
                </a:schemeClr>
              </a:outerShdw>
            </a:effectLst>
          </a:endParaRPr>
        </a:p>
      </dgm:t>
    </dgm:pt>
    <dgm:pt modelId="{3E9FB31E-227C-4F78-8C60-9169BCB1A5AB}">
      <dgm:prSet phldrT="[Texto]"/>
      <dgm:spPr/>
      <dgm:t>
        <a:bodyPr/>
        <a:lstStyle/>
        <a:p>
          <a:endParaRPr lang="es-ES"/>
        </a:p>
      </dgm:t>
    </dgm:pt>
    <dgm:pt modelId="{027DD098-43DB-4897-9ABE-AB84F4E3EA3E}" type="parTrans" cxnId="{2E368290-125A-4A25-8E64-17F36D8A96B0}">
      <dgm:prSet/>
      <dgm:spPr/>
      <dgm:t>
        <a:bodyPr/>
        <a:lstStyle/>
        <a:p>
          <a:endParaRPr lang="es-ES" b="0" cap="none" spc="0">
            <a:ln w="0"/>
            <a:solidFill>
              <a:schemeClr val="tx1"/>
            </a:solidFill>
            <a:effectLst>
              <a:outerShdw blurRad="38100" dist="19050" dir="2700000" algn="tl" rotWithShape="0">
                <a:schemeClr val="dk1">
                  <a:alpha val="40000"/>
                </a:schemeClr>
              </a:outerShdw>
            </a:effectLst>
          </a:endParaRPr>
        </a:p>
      </dgm:t>
    </dgm:pt>
    <dgm:pt modelId="{481F8FCE-87D7-4085-B944-B579A1719435}" type="sibTrans" cxnId="{2E368290-125A-4A25-8E64-17F36D8A96B0}">
      <dgm:prSet/>
      <dgm:spPr/>
      <dgm:t>
        <a:bodyPr/>
        <a:lstStyle/>
        <a:p>
          <a:endParaRPr lang="es-ES" b="0" cap="none" spc="0">
            <a:ln w="0"/>
            <a:solidFill>
              <a:schemeClr val="tx1"/>
            </a:solidFill>
            <a:effectLst>
              <a:outerShdw blurRad="38100" dist="19050" dir="2700000" algn="tl" rotWithShape="0">
                <a:schemeClr val="dk1">
                  <a:alpha val="40000"/>
                </a:schemeClr>
              </a:outerShdw>
            </a:effectLst>
          </a:endParaRPr>
        </a:p>
      </dgm:t>
    </dgm:pt>
    <dgm:pt modelId="{D763721A-9614-4EEC-8179-760A4E323E01}">
      <dgm:prSet phldrT="[Texto]"/>
      <dgm:spPr/>
      <dgm:t>
        <a:bodyPr/>
        <a:lstStyle/>
        <a:p>
          <a:endParaRPr lang="es-ES"/>
        </a:p>
      </dgm:t>
    </dgm:pt>
    <dgm:pt modelId="{C032480D-4CAA-42BF-8382-FFCEA2E0AE40}" type="parTrans" cxnId="{1836B72A-773F-4C6D-AC8D-3FFB6F9A0D80}">
      <dgm:prSet/>
      <dgm:spPr/>
      <dgm:t>
        <a:bodyPr/>
        <a:lstStyle/>
        <a:p>
          <a:endParaRPr lang="es-ES" b="0" cap="none" spc="0">
            <a:ln w="0"/>
            <a:solidFill>
              <a:schemeClr val="tx1"/>
            </a:solidFill>
            <a:effectLst>
              <a:outerShdw blurRad="38100" dist="19050" dir="2700000" algn="tl" rotWithShape="0">
                <a:schemeClr val="dk1">
                  <a:alpha val="40000"/>
                </a:schemeClr>
              </a:outerShdw>
            </a:effectLst>
          </a:endParaRPr>
        </a:p>
      </dgm:t>
    </dgm:pt>
    <dgm:pt modelId="{C22F4C83-CCAE-43B3-9DD3-E2E4FC24E780}" type="sibTrans" cxnId="{1836B72A-773F-4C6D-AC8D-3FFB6F9A0D80}">
      <dgm:prSet/>
      <dgm:spPr/>
      <dgm:t>
        <a:bodyPr/>
        <a:lstStyle/>
        <a:p>
          <a:endParaRPr lang="es-ES" b="0" cap="none" spc="0">
            <a:ln w="0"/>
            <a:solidFill>
              <a:schemeClr val="tx1"/>
            </a:solidFill>
            <a:effectLst>
              <a:outerShdw blurRad="38100" dist="19050" dir="2700000" algn="tl" rotWithShape="0">
                <a:schemeClr val="dk1">
                  <a:alpha val="40000"/>
                </a:schemeClr>
              </a:outerShdw>
            </a:effectLst>
          </a:endParaRPr>
        </a:p>
      </dgm:t>
    </dgm:pt>
    <dgm:pt modelId="{477BF8B6-6B0B-4A7C-842E-13634423EB3A}">
      <dgm:prSet phldrT="[Texto]"/>
      <dgm:spPr/>
      <dgm:t>
        <a:bodyPr/>
        <a:lstStyle/>
        <a:p>
          <a:endParaRPr lang="es-ES"/>
        </a:p>
      </dgm:t>
    </dgm:pt>
    <dgm:pt modelId="{353CFC44-DCA6-49AB-B031-B574C21EC453}" type="parTrans" cxnId="{7207BE80-5569-4B10-A5A1-7A4CAB652C80}">
      <dgm:prSet/>
      <dgm:spPr/>
      <dgm:t>
        <a:bodyPr/>
        <a:lstStyle/>
        <a:p>
          <a:endParaRPr lang="es-ES" b="0" cap="none" spc="0">
            <a:ln w="0"/>
            <a:solidFill>
              <a:schemeClr val="tx1"/>
            </a:solidFill>
            <a:effectLst>
              <a:outerShdw blurRad="38100" dist="19050" dir="2700000" algn="tl" rotWithShape="0">
                <a:schemeClr val="dk1">
                  <a:alpha val="40000"/>
                </a:schemeClr>
              </a:outerShdw>
            </a:effectLst>
          </a:endParaRPr>
        </a:p>
      </dgm:t>
    </dgm:pt>
    <dgm:pt modelId="{D967C249-18B9-4D97-8A50-CC50B18D7F0E}" type="sibTrans" cxnId="{7207BE80-5569-4B10-A5A1-7A4CAB652C80}">
      <dgm:prSet/>
      <dgm:spPr/>
      <dgm:t>
        <a:bodyPr/>
        <a:lstStyle/>
        <a:p>
          <a:endParaRPr lang="es-ES" b="0" cap="none" spc="0">
            <a:ln w="0"/>
            <a:solidFill>
              <a:schemeClr val="tx1"/>
            </a:solidFill>
            <a:effectLst>
              <a:outerShdw blurRad="38100" dist="19050" dir="2700000" algn="tl" rotWithShape="0">
                <a:schemeClr val="dk1">
                  <a:alpha val="40000"/>
                </a:schemeClr>
              </a:outerShdw>
            </a:effectLst>
          </a:endParaRPr>
        </a:p>
      </dgm:t>
    </dgm:pt>
    <dgm:pt modelId="{93EA8A19-E8ED-44DA-A7B9-4D89D5BBE1C7}" type="pres">
      <dgm:prSet presAssocID="{59D35E5D-68AD-46A0-BE6E-AFF18464823C}" presName="Name0" presStyleCnt="0">
        <dgm:presLayoutVars>
          <dgm:chMax val="2"/>
          <dgm:chPref val="2"/>
          <dgm:animLvl val="lvl"/>
        </dgm:presLayoutVars>
      </dgm:prSet>
      <dgm:spPr/>
      <dgm:t>
        <a:bodyPr/>
        <a:lstStyle/>
        <a:p>
          <a:endParaRPr lang="es-ES"/>
        </a:p>
      </dgm:t>
    </dgm:pt>
    <dgm:pt modelId="{12118AAE-4A60-4CB3-8621-4C36314A8888}" type="pres">
      <dgm:prSet presAssocID="{59D35E5D-68AD-46A0-BE6E-AFF18464823C}" presName="LeftText" presStyleLbl="revTx" presStyleIdx="0" presStyleCnt="0">
        <dgm:presLayoutVars>
          <dgm:bulletEnabled val="1"/>
        </dgm:presLayoutVars>
      </dgm:prSet>
      <dgm:spPr/>
      <dgm:t>
        <a:bodyPr/>
        <a:lstStyle/>
        <a:p>
          <a:endParaRPr lang="es-ES"/>
        </a:p>
      </dgm:t>
    </dgm:pt>
    <dgm:pt modelId="{D0FEF559-CF19-4B9E-B64D-12B2F9FC5A9A}" type="pres">
      <dgm:prSet presAssocID="{59D35E5D-68AD-46A0-BE6E-AFF18464823C}" presName="LeftNode" presStyleLbl="bgImgPlace1" presStyleIdx="0" presStyleCnt="2">
        <dgm:presLayoutVars>
          <dgm:chMax val="2"/>
          <dgm:chPref val="2"/>
        </dgm:presLayoutVars>
      </dgm:prSet>
      <dgm:spPr/>
      <dgm:t>
        <a:bodyPr/>
        <a:lstStyle/>
        <a:p>
          <a:endParaRPr lang="es-ES"/>
        </a:p>
      </dgm:t>
    </dgm:pt>
    <dgm:pt modelId="{D3A8993D-3180-40D8-8954-115A607892B7}" type="pres">
      <dgm:prSet presAssocID="{59D35E5D-68AD-46A0-BE6E-AFF18464823C}" presName="RightText" presStyleLbl="revTx" presStyleIdx="0" presStyleCnt="0">
        <dgm:presLayoutVars>
          <dgm:bulletEnabled val="1"/>
        </dgm:presLayoutVars>
      </dgm:prSet>
      <dgm:spPr/>
      <dgm:t>
        <a:bodyPr/>
        <a:lstStyle/>
        <a:p>
          <a:endParaRPr lang="es-ES"/>
        </a:p>
      </dgm:t>
    </dgm:pt>
    <dgm:pt modelId="{CFE027FB-D7F3-46F6-9D7D-4EF06536DDBC}" type="pres">
      <dgm:prSet presAssocID="{59D35E5D-68AD-46A0-BE6E-AFF18464823C}" presName="RightNode" presStyleLbl="bgImgPlace1" presStyleIdx="1" presStyleCnt="2">
        <dgm:presLayoutVars>
          <dgm:chMax val="0"/>
          <dgm:chPref val="0"/>
        </dgm:presLayoutVars>
      </dgm:prSet>
      <dgm:spPr/>
      <dgm:t>
        <a:bodyPr/>
        <a:lstStyle/>
        <a:p>
          <a:endParaRPr lang="es-ES"/>
        </a:p>
      </dgm:t>
    </dgm:pt>
    <dgm:pt modelId="{55C8781F-93CC-4484-859C-5C377C6199C9}" type="pres">
      <dgm:prSet presAssocID="{59D35E5D-68AD-46A0-BE6E-AFF18464823C}" presName="TopArrow" presStyleLbl="node1" presStyleIdx="0" presStyleCnt="2"/>
      <dgm:spPr/>
    </dgm:pt>
    <dgm:pt modelId="{FD12D8E0-08A5-4B04-9E3E-F3FBE2D7CAE3}" type="pres">
      <dgm:prSet presAssocID="{59D35E5D-68AD-46A0-BE6E-AFF18464823C}" presName="BottomArrow" presStyleLbl="node1" presStyleIdx="1" presStyleCnt="2"/>
      <dgm:spPr/>
    </dgm:pt>
  </dgm:ptLst>
  <dgm:cxnLst>
    <dgm:cxn modelId="{1836B72A-773F-4C6D-AC8D-3FFB6F9A0D80}" srcId="{59D35E5D-68AD-46A0-BE6E-AFF18464823C}" destId="{D763721A-9614-4EEC-8179-760A4E323E01}" srcOrd="3" destOrd="0" parTransId="{C032480D-4CAA-42BF-8382-FFCEA2E0AE40}" sibTransId="{C22F4C83-CCAE-43B3-9DD3-E2E4FC24E780}"/>
    <dgm:cxn modelId="{7207BE80-5569-4B10-A5A1-7A4CAB652C80}" srcId="{59D35E5D-68AD-46A0-BE6E-AFF18464823C}" destId="{477BF8B6-6B0B-4A7C-842E-13634423EB3A}" srcOrd="4" destOrd="0" parTransId="{353CFC44-DCA6-49AB-B031-B574C21EC453}" sibTransId="{D967C249-18B9-4D97-8A50-CC50B18D7F0E}"/>
    <dgm:cxn modelId="{A908BBEB-B04F-4BA9-93CF-71D4612E4352}" srcId="{59D35E5D-68AD-46A0-BE6E-AFF18464823C}" destId="{F1E1621D-173C-4A6A-AC60-B22649B5129B}" srcOrd="0" destOrd="0" parTransId="{3B1E297B-5E08-4116-951B-A28696AAB258}" sibTransId="{2D83AD42-371D-4BAD-ACA3-97B23B43952E}"/>
    <dgm:cxn modelId="{7864B95F-DB4E-424D-B269-969F43FFE863}" type="presOf" srcId="{F1E1621D-173C-4A6A-AC60-B22649B5129B}" destId="{12118AAE-4A60-4CB3-8621-4C36314A8888}" srcOrd="0" destOrd="0" presId="urn:microsoft.com/office/officeart/2009/layout/ReverseList"/>
    <dgm:cxn modelId="{4C8F2B94-A6BA-4651-A712-8A230E078E30}" type="presOf" srcId="{59D35E5D-68AD-46A0-BE6E-AFF18464823C}" destId="{93EA8A19-E8ED-44DA-A7B9-4D89D5BBE1C7}" srcOrd="0" destOrd="0" presId="urn:microsoft.com/office/officeart/2009/layout/ReverseList"/>
    <dgm:cxn modelId="{08428CD1-72C6-4734-AF8A-BDEDF93CDFA4}" type="presOf" srcId="{F1E1621D-173C-4A6A-AC60-B22649B5129B}" destId="{D0FEF559-CF19-4B9E-B64D-12B2F9FC5A9A}" srcOrd="1" destOrd="0" presId="urn:microsoft.com/office/officeart/2009/layout/ReverseList"/>
    <dgm:cxn modelId="{CC76B421-274C-4149-967C-0E547BC59049}" srcId="{59D35E5D-68AD-46A0-BE6E-AFF18464823C}" destId="{B9D18C2F-8FFB-4F85-B445-E46233C03583}" srcOrd="1" destOrd="0" parTransId="{703338CE-FB1E-485B-8E60-698F7183F6D9}" sibTransId="{4636E35E-173C-4421-9A3F-A9EA7A0DA531}"/>
    <dgm:cxn modelId="{87650EC5-0DBD-4BF8-BE1F-BE091E7D9325}" type="presOf" srcId="{B9D18C2F-8FFB-4F85-B445-E46233C03583}" destId="{D3A8993D-3180-40D8-8954-115A607892B7}" srcOrd="0" destOrd="0" presId="urn:microsoft.com/office/officeart/2009/layout/ReverseList"/>
    <dgm:cxn modelId="{2E368290-125A-4A25-8E64-17F36D8A96B0}" srcId="{59D35E5D-68AD-46A0-BE6E-AFF18464823C}" destId="{3E9FB31E-227C-4F78-8C60-9169BCB1A5AB}" srcOrd="2" destOrd="0" parTransId="{027DD098-43DB-4897-9ABE-AB84F4E3EA3E}" sibTransId="{481F8FCE-87D7-4085-B944-B579A1719435}"/>
    <dgm:cxn modelId="{2A79F0CD-A7BF-4653-97DE-F4081207F0D8}" type="presOf" srcId="{B9D18C2F-8FFB-4F85-B445-E46233C03583}" destId="{CFE027FB-D7F3-46F6-9D7D-4EF06536DDBC}" srcOrd="1" destOrd="0" presId="urn:microsoft.com/office/officeart/2009/layout/ReverseList"/>
    <dgm:cxn modelId="{C96C45B7-A024-448C-BCEA-62DE7C315CC6}" type="presParOf" srcId="{93EA8A19-E8ED-44DA-A7B9-4D89D5BBE1C7}" destId="{12118AAE-4A60-4CB3-8621-4C36314A8888}" srcOrd="0" destOrd="0" presId="urn:microsoft.com/office/officeart/2009/layout/ReverseList"/>
    <dgm:cxn modelId="{D92D77DC-BBED-4714-B0B3-351194698278}" type="presParOf" srcId="{93EA8A19-E8ED-44DA-A7B9-4D89D5BBE1C7}" destId="{D0FEF559-CF19-4B9E-B64D-12B2F9FC5A9A}" srcOrd="1" destOrd="0" presId="urn:microsoft.com/office/officeart/2009/layout/ReverseList"/>
    <dgm:cxn modelId="{21347AAA-F37F-4065-9261-8203906B527E}" type="presParOf" srcId="{93EA8A19-E8ED-44DA-A7B9-4D89D5BBE1C7}" destId="{D3A8993D-3180-40D8-8954-115A607892B7}" srcOrd="2" destOrd="0" presId="urn:microsoft.com/office/officeart/2009/layout/ReverseList"/>
    <dgm:cxn modelId="{CF693EBF-CE5E-49E7-B6E9-C650E099CCD3}" type="presParOf" srcId="{93EA8A19-E8ED-44DA-A7B9-4D89D5BBE1C7}" destId="{CFE027FB-D7F3-46F6-9D7D-4EF06536DDBC}" srcOrd="3" destOrd="0" presId="urn:microsoft.com/office/officeart/2009/layout/ReverseList"/>
    <dgm:cxn modelId="{8F3FCEC0-7B04-4110-A346-67918AF08BB9}" type="presParOf" srcId="{93EA8A19-E8ED-44DA-A7B9-4D89D5BBE1C7}" destId="{55C8781F-93CC-4484-859C-5C377C6199C9}" srcOrd="4" destOrd="0" presId="urn:microsoft.com/office/officeart/2009/layout/ReverseList"/>
    <dgm:cxn modelId="{E899B3C6-29C4-4D04-ACD0-34656A7CE83C}" type="presParOf" srcId="{93EA8A19-E8ED-44DA-A7B9-4D89D5BBE1C7}" destId="{FD12D8E0-08A5-4B04-9E3E-F3FBE2D7CAE3}"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1074F3-3C5D-473B-8D92-1F3A6CC3A8AA}">
      <dsp:nvSpPr>
        <dsp:cNvPr id="0" name=""/>
        <dsp:cNvSpPr/>
      </dsp:nvSpPr>
      <dsp:spPr>
        <a:xfrm>
          <a:off x="230057" y="828033"/>
          <a:ext cx="5470433" cy="1709510"/>
        </a:xfrm>
        <a:prstGeom prst="rect">
          <a:avLst/>
        </a:prstGeom>
        <a:solidFill>
          <a:schemeClr val="dk2">
            <a:alpha val="4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57908" tIns="87630" rIns="87630" bIns="87630" numCol="1" spcCol="1270" anchor="ctr" anchorCtr="0">
          <a:noAutofit/>
        </a:bodyPr>
        <a:lstStyle/>
        <a:p>
          <a:pPr lvl="0" algn="l" defTabSz="1022350">
            <a:lnSpc>
              <a:spcPct val="90000"/>
            </a:lnSpc>
            <a:spcBef>
              <a:spcPct val="0"/>
            </a:spcBef>
            <a:spcAft>
              <a:spcPct val="35000"/>
            </a:spcAft>
          </a:pPr>
          <a:r>
            <a:rPr lang="es-SV" sz="2300" kern="1200" smtClean="0">
              <a:effectLst/>
              <a:latin typeface="Times New Roman" panose="02020603050405020304" pitchFamily="18" charset="0"/>
              <a:ea typeface="Calibri" panose="020F0502020204030204" pitchFamily="34" charset="0"/>
              <a:cs typeface="Times New Roman" panose="02020603050405020304" pitchFamily="18" charset="0"/>
            </a:rPr>
            <a:t>Reconoce nuestros derechos sin dejar de respetar los derechos de los demás.</a:t>
          </a:r>
          <a:endParaRPr lang="es-ES" sz="2300" kern="1200" dirty="0"/>
        </a:p>
      </dsp:txBody>
      <dsp:txXfrm>
        <a:off x="230057" y="828033"/>
        <a:ext cx="5470433" cy="1709510"/>
      </dsp:txXfrm>
    </dsp:sp>
    <dsp:sp modelId="{22B87E4C-E8BC-4E0D-993F-73447717200A}">
      <dsp:nvSpPr>
        <dsp:cNvPr id="0" name=""/>
        <dsp:cNvSpPr/>
      </dsp:nvSpPr>
      <dsp:spPr>
        <a:xfrm>
          <a:off x="2122" y="581104"/>
          <a:ext cx="1196657" cy="1794986"/>
        </a:xfrm>
        <a:prstGeom prst="rect">
          <a:avLst/>
        </a:prstGeom>
        <a:blipFill rotWithShape="1">
          <a:blip xmlns:r="http://schemas.openxmlformats.org/officeDocument/2006/relationships" r:embed="rId1"/>
          <a:stretch>
            <a:fillRect/>
          </a:stretch>
        </a:blip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9C843759-C3D8-40E5-A8B9-523E0BD88840}">
      <dsp:nvSpPr>
        <dsp:cNvPr id="0" name=""/>
        <dsp:cNvSpPr/>
      </dsp:nvSpPr>
      <dsp:spPr>
        <a:xfrm>
          <a:off x="6186043" y="828033"/>
          <a:ext cx="5470433" cy="1709510"/>
        </a:xfrm>
        <a:prstGeom prst="rect">
          <a:avLst/>
        </a:prstGeom>
        <a:solidFill>
          <a:schemeClr val="dk2">
            <a:alpha val="4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57908" tIns="87630" rIns="87630" bIns="87630" numCol="1" spcCol="1270" anchor="ctr" anchorCtr="0">
          <a:noAutofit/>
        </a:bodyPr>
        <a:lstStyle/>
        <a:p>
          <a:pPr lvl="0" algn="l" defTabSz="1022350">
            <a:lnSpc>
              <a:spcPct val="90000"/>
            </a:lnSpc>
            <a:spcBef>
              <a:spcPct val="0"/>
            </a:spcBef>
            <a:spcAft>
              <a:spcPct val="35000"/>
            </a:spcAft>
          </a:pPr>
          <a:r>
            <a:rPr lang="es-SV" sz="2300" kern="1200" smtClean="0">
              <a:effectLst/>
              <a:latin typeface="Times New Roman" panose="02020603050405020304" pitchFamily="18" charset="0"/>
              <a:ea typeface="Calibri" panose="020F0502020204030204" pitchFamily="34" charset="0"/>
              <a:cs typeface="Times New Roman" panose="02020603050405020304" pitchFamily="18" charset="0"/>
            </a:rPr>
            <a:t>Nos permite asumir la responsabilidad de nosotros mismos y de nuestras acciones sin juzgar o culpar a otras personas.</a:t>
          </a:r>
          <a:endParaRPr lang="es-ES" sz="2300" kern="1200" dirty="0"/>
        </a:p>
      </dsp:txBody>
      <dsp:txXfrm>
        <a:off x="6186043" y="828033"/>
        <a:ext cx="5470433" cy="1709510"/>
      </dsp:txXfrm>
    </dsp:sp>
    <dsp:sp modelId="{56FAD32E-FE01-482F-96DE-85A5CED9EFB1}">
      <dsp:nvSpPr>
        <dsp:cNvPr id="0" name=""/>
        <dsp:cNvSpPr/>
      </dsp:nvSpPr>
      <dsp:spPr>
        <a:xfrm>
          <a:off x="5958108" y="581104"/>
          <a:ext cx="1196657" cy="1794986"/>
        </a:xfrm>
        <a:prstGeom prst="rect">
          <a:avLst/>
        </a:prstGeom>
        <a:blipFill rotWithShape="1">
          <a:blip xmlns:r="http://schemas.openxmlformats.org/officeDocument/2006/relationships" r:embed="rId1"/>
          <a:stretch>
            <a:fillRect/>
          </a:stretch>
        </a:blip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21AC4213-2844-41E3-A2F2-2775A9BC477B}">
      <dsp:nvSpPr>
        <dsp:cNvPr id="0" name=""/>
        <dsp:cNvSpPr/>
      </dsp:nvSpPr>
      <dsp:spPr>
        <a:xfrm>
          <a:off x="3208050" y="2980117"/>
          <a:ext cx="5470433" cy="1709510"/>
        </a:xfrm>
        <a:prstGeom prst="rect">
          <a:avLst/>
        </a:prstGeom>
        <a:solidFill>
          <a:schemeClr val="dk2">
            <a:alpha val="4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57908" tIns="87630" rIns="87630" bIns="87630" numCol="1" spcCol="1270" anchor="ctr" anchorCtr="0">
          <a:noAutofit/>
        </a:bodyPr>
        <a:lstStyle/>
        <a:p>
          <a:pPr lvl="0" algn="l" defTabSz="1022350">
            <a:lnSpc>
              <a:spcPct val="90000"/>
            </a:lnSpc>
            <a:spcBef>
              <a:spcPct val="0"/>
            </a:spcBef>
            <a:spcAft>
              <a:spcPct val="35000"/>
            </a:spcAft>
          </a:pPr>
          <a:r>
            <a:rPr lang="es-SV" sz="2300" kern="1200" smtClean="0">
              <a:effectLst/>
              <a:latin typeface="Times New Roman" panose="02020603050405020304" pitchFamily="18" charset="0"/>
              <a:ea typeface="Calibri" panose="020F0502020204030204" pitchFamily="34" charset="0"/>
              <a:cs typeface="Times New Roman" panose="02020603050405020304" pitchFamily="18" charset="0"/>
            </a:rPr>
            <a:t>Y nos permite confrontarnos de manera constructiva y encontrar una solución mutuamente satisfactoria cuando existe un conflicto.</a:t>
          </a:r>
          <a:endParaRPr lang="es-ES" sz="2300" kern="1200" dirty="0"/>
        </a:p>
      </dsp:txBody>
      <dsp:txXfrm>
        <a:off x="3208050" y="2980117"/>
        <a:ext cx="5470433" cy="1709510"/>
      </dsp:txXfrm>
    </dsp:sp>
    <dsp:sp modelId="{513843A7-C41C-49B5-96E5-91464F85A3AD}">
      <dsp:nvSpPr>
        <dsp:cNvPr id="0" name=""/>
        <dsp:cNvSpPr/>
      </dsp:nvSpPr>
      <dsp:spPr>
        <a:xfrm>
          <a:off x="2980115" y="2733187"/>
          <a:ext cx="1196657" cy="1794986"/>
        </a:xfrm>
        <a:prstGeom prst="rect">
          <a:avLst/>
        </a:prstGeom>
        <a:blipFill rotWithShape="1">
          <a:blip xmlns:r="http://schemas.openxmlformats.org/officeDocument/2006/relationships" r:embed="rId1"/>
          <a:stretch>
            <a:fillRect/>
          </a:stretch>
        </a:blip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949CA-A036-4C94-A35A-64B5E7F83CDF}">
      <dsp:nvSpPr>
        <dsp:cNvPr id="0" name=""/>
        <dsp:cNvSpPr/>
      </dsp:nvSpPr>
      <dsp:spPr>
        <a:xfrm>
          <a:off x="3337" y="106798"/>
          <a:ext cx="1773212" cy="460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s-SV" sz="1600" b="1" kern="1200" dirty="0" smtClean="0"/>
            <a:t>Contacto visual</a:t>
          </a:r>
          <a:endParaRPr lang="es-ES" sz="1600" kern="1200" dirty="0"/>
        </a:p>
      </dsp:txBody>
      <dsp:txXfrm>
        <a:off x="3337" y="106798"/>
        <a:ext cx="1773212" cy="460800"/>
      </dsp:txXfrm>
    </dsp:sp>
    <dsp:sp modelId="{D1A0F5AE-19F9-4F26-AA22-05053380F9C5}">
      <dsp:nvSpPr>
        <dsp:cNvPr id="0" name=""/>
        <dsp:cNvSpPr/>
      </dsp:nvSpPr>
      <dsp:spPr>
        <a:xfrm>
          <a:off x="3337" y="567598"/>
          <a:ext cx="1773212" cy="523533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SV" sz="1600" kern="1200" dirty="0" smtClean="0"/>
            <a:t>Se demuestra interés y sinceridad en la mirada. </a:t>
          </a:r>
          <a:endParaRPr lang="es-ES" sz="1600" kern="1200" dirty="0"/>
        </a:p>
        <a:p>
          <a:pPr marL="171450" lvl="1" indent="-171450" algn="l" defTabSz="711200">
            <a:lnSpc>
              <a:spcPct val="90000"/>
            </a:lnSpc>
            <a:spcBef>
              <a:spcPct val="0"/>
            </a:spcBef>
            <a:spcAft>
              <a:spcPct val="15000"/>
            </a:spcAft>
            <a:buChar char="••"/>
          </a:pPr>
          <a:r>
            <a:rPr lang="es-SV" sz="1600" kern="1200" dirty="0" smtClean="0"/>
            <a:t>El emisor mira a los ojos de la persona a la cual quieres trasmitir el mensaje, pero sin causar intimidación.</a:t>
          </a:r>
          <a:endParaRPr lang="es-ES" sz="1600" kern="1200" dirty="0"/>
        </a:p>
      </dsp:txBody>
      <dsp:txXfrm>
        <a:off x="3337" y="567598"/>
        <a:ext cx="1773212" cy="5235336"/>
      </dsp:txXfrm>
    </dsp:sp>
    <dsp:sp modelId="{E9C04C2D-465D-44B9-817A-718ABF4C1A69}">
      <dsp:nvSpPr>
        <dsp:cNvPr id="0" name=""/>
        <dsp:cNvSpPr/>
      </dsp:nvSpPr>
      <dsp:spPr>
        <a:xfrm>
          <a:off x="2024799" y="106798"/>
          <a:ext cx="1773212" cy="4608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s-SV" sz="1600" b="1" kern="1200" dirty="0" smtClean="0"/>
            <a:t>Postura corporal</a:t>
          </a:r>
          <a:endParaRPr lang="es-ES" sz="1600" kern="1200" dirty="0"/>
        </a:p>
      </dsp:txBody>
      <dsp:txXfrm>
        <a:off x="2024799" y="106798"/>
        <a:ext cx="1773212" cy="460800"/>
      </dsp:txXfrm>
    </dsp:sp>
    <dsp:sp modelId="{14B11742-5EA8-42A5-9CA0-98CB8CBA2385}">
      <dsp:nvSpPr>
        <dsp:cNvPr id="0" name=""/>
        <dsp:cNvSpPr/>
      </dsp:nvSpPr>
      <dsp:spPr>
        <a:xfrm>
          <a:off x="2024799" y="567598"/>
          <a:ext cx="1773212" cy="5235336"/>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SV" sz="1600" kern="1200" dirty="0" smtClean="0"/>
            <a:t>El lenguaje corporal congruente mejora el significado del mensaje.</a:t>
          </a:r>
          <a:endParaRPr lang="es-ES" sz="1600" kern="1200" dirty="0"/>
        </a:p>
        <a:p>
          <a:pPr marL="171450" lvl="1" indent="-171450" algn="l" defTabSz="711200">
            <a:lnSpc>
              <a:spcPct val="90000"/>
            </a:lnSpc>
            <a:spcBef>
              <a:spcPct val="0"/>
            </a:spcBef>
            <a:spcAft>
              <a:spcPct val="15000"/>
            </a:spcAft>
            <a:buChar char="••"/>
          </a:pPr>
          <a:r>
            <a:rPr lang="es-SV" sz="1600" kern="1200" dirty="0" smtClean="0"/>
            <a:t> La comunicación no verbal del emisor debe ser coherente con el mensaje que quiere transmitir.</a:t>
          </a:r>
          <a:endParaRPr lang="es-ES" sz="1600" kern="1200" dirty="0"/>
        </a:p>
      </dsp:txBody>
      <dsp:txXfrm>
        <a:off x="2024799" y="567598"/>
        <a:ext cx="1773212" cy="5235336"/>
      </dsp:txXfrm>
    </dsp:sp>
    <dsp:sp modelId="{0BFD493D-4FDA-4C11-A637-DA2E08698EBC}">
      <dsp:nvSpPr>
        <dsp:cNvPr id="0" name=""/>
        <dsp:cNvSpPr/>
      </dsp:nvSpPr>
      <dsp:spPr>
        <a:xfrm>
          <a:off x="4046262" y="106798"/>
          <a:ext cx="1773212" cy="4608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s-SV" sz="1600" b="1" kern="1200" dirty="0" smtClean="0"/>
            <a:t>Gestos</a:t>
          </a:r>
          <a:endParaRPr lang="es-ES" sz="1600" kern="1200" dirty="0"/>
        </a:p>
      </dsp:txBody>
      <dsp:txXfrm>
        <a:off x="4046262" y="106798"/>
        <a:ext cx="1773212" cy="460800"/>
      </dsp:txXfrm>
    </dsp:sp>
    <dsp:sp modelId="{73FBA51F-A147-4AC6-BC03-8B557A36C1D6}">
      <dsp:nvSpPr>
        <dsp:cNvPr id="0" name=""/>
        <dsp:cNvSpPr/>
      </dsp:nvSpPr>
      <dsp:spPr>
        <a:xfrm>
          <a:off x="4046262" y="567598"/>
          <a:ext cx="1773212" cy="5235336"/>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smtClean="0"/>
            <a:t>Los gestos apropiados ayudan a añadir énfasis, o a enfatizar actitudes. </a:t>
          </a:r>
          <a:endParaRPr lang="es-ES" sz="1600" kern="1200" dirty="0"/>
        </a:p>
        <a:p>
          <a:pPr marL="171450" lvl="1" indent="-171450" algn="l" defTabSz="711200">
            <a:lnSpc>
              <a:spcPct val="90000"/>
            </a:lnSpc>
            <a:spcBef>
              <a:spcPct val="0"/>
            </a:spcBef>
            <a:spcAft>
              <a:spcPct val="15000"/>
            </a:spcAft>
            <a:buChar char="••"/>
          </a:pPr>
          <a:r>
            <a:rPr lang="es-ES" sz="1600" kern="1200" dirty="0" smtClean="0"/>
            <a:t>Los interlocutores manejan muy bien los gestos para guiar la conversación.</a:t>
          </a:r>
          <a:endParaRPr lang="es-ES" sz="1600" kern="1200" dirty="0"/>
        </a:p>
        <a:p>
          <a:pPr marL="171450" lvl="1" indent="-171450" algn="l" defTabSz="711200">
            <a:lnSpc>
              <a:spcPct val="90000"/>
            </a:lnSpc>
            <a:spcBef>
              <a:spcPct val="0"/>
            </a:spcBef>
            <a:spcAft>
              <a:spcPct val="15000"/>
            </a:spcAft>
            <a:buChar char="••"/>
          </a:pPr>
          <a:r>
            <a:rPr lang="es-ES" sz="1600" kern="1200" dirty="0" smtClean="0"/>
            <a:t>Una moderada sonrisa y mantener las manos abiertas (para expresar receptividad) también son recomendables.</a:t>
          </a:r>
          <a:endParaRPr lang="es-ES" sz="1600" kern="1200" dirty="0"/>
        </a:p>
      </dsp:txBody>
      <dsp:txXfrm>
        <a:off x="4046262" y="567598"/>
        <a:ext cx="1773212" cy="5235336"/>
      </dsp:txXfrm>
    </dsp:sp>
    <dsp:sp modelId="{3EFA89A6-D0F0-45D3-A184-337B848CCF01}">
      <dsp:nvSpPr>
        <dsp:cNvPr id="0" name=""/>
        <dsp:cNvSpPr/>
      </dsp:nvSpPr>
      <dsp:spPr>
        <a:xfrm>
          <a:off x="6067724" y="106798"/>
          <a:ext cx="1773212" cy="4608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s-SV" sz="1600" b="1" kern="1200" dirty="0" smtClean="0"/>
            <a:t>Voz</a:t>
          </a:r>
          <a:r>
            <a:rPr lang="es-SV" sz="1600" kern="1200" dirty="0" smtClean="0"/>
            <a:t> </a:t>
          </a:r>
          <a:endParaRPr lang="es-ES" sz="1600" kern="1200" dirty="0"/>
        </a:p>
      </dsp:txBody>
      <dsp:txXfrm>
        <a:off x="6067724" y="106798"/>
        <a:ext cx="1773212" cy="460800"/>
      </dsp:txXfrm>
    </dsp:sp>
    <dsp:sp modelId="{8CC409B0-F2ED-4BD3-A9B2-20FFCB78FADE}">
      <dsp:nvSpPr>
        <dsp:cNvPr id="0" name=""/>
        <dsp:cNvSpPr/>
      </dsp:nvSpPr>
      <dsp:spPr>
        <a:xfrm>
          <a:off x="6067724" y="567598"/>
          <a:ext cx="1773212" cy="5235336"/>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smtClean="0"/>
            <a:t>Un tono bien modulado es más convincente y aceptable, y no intimida. </a:t>
          </a:r>
          <a:endParaRPr lang="es-ES" sz="1600" kern="1200" dirty="0"/>
        </a:p>
        <a:p>
          <a:pPr marL="171450" lvl="1" indent="-171450" algn="l" defTabSz="711200">
            <a:lnSpc>
              <a:spcPct val="90000"/>
            </a:lnSpc>
            <a:spcBef>
              <a:spcPct val="0"/>
            </a:spcBef>
            <a:spcAft>
              <a:spcPct val="15000"/>
            </a:spcAft>
            <a:buChar char="••"/>
          </a:pPr>
          <a:r>
            <a:rPr lang="es-ES" sz="1600" kern="1200" dirty="0" smtClean="0"/>
            <a:t>La voz es clara, fluida y sincera, sin titubeos y relajada, pero firme y segura.</a:t>
          </a:r>
          <a:endParaRPr lang="es-ES" sz="1600" kern="1200" dirty="0"/>
        </a:p>
      </dsp:txBody>
      <dsp:txXfrm>
        <a:off x="6067724" y="567598"/>
        <a:ext cx="1773212" cy="5235336"/>
      </dsp:txXfrm>
    </dsp:sp>
    <dsp:sp modelId="{5C32A57F-56F1-485D-9E1F-A9CDB35F5808}">
      <dsp:nvSpPr>
        <dsp:cNvPr id="0" name=""/>
        <dsp:cNvSpPr/>
      </dsp:nvSpPr>
      <dsp:spPr>
        <a:xfrm>
          <a:off x="8089187" y="106798"/>
          <a:ext cx="1773212" cy="46080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s-SV" sz="1600" b="1" kern="1200" dirty="0" smtClean="0"/>
            <a:t>Oportunidad</a:t>
          </a:r>
          <a:endParaRPr lang="es-ES" sz="1600" kern="1200" dirty="0"/>
        </a:p>
      </dsp:txBody>
      <dsp:txXfrm>
        <a:off x="8089187" y="106798"/>
        <a:ext cx="1773212" cy="460800"/>
      </dsp:txXfrm>
    </dsp:sp>
    <dsp:sp modelId="{B82AA587-0931-44C7-ADCD-4E5F2725E31E}">
      <dsp:nvSpPr>
        <dsp:cNvPr id="0" name=""/>
        <dsp:cNvSpPr/>
      </dsp:nvSpPr>
      <dsp:spPr>
        <a:xfrm>
          <a:off x="8089187" y="567598"/>
          <a:ext cx="1773212" cy="5235336"/>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smtClean="0"/>
            <a:t>El emisor utiliza su juicio para maximizar la receptividad y el impacto del mensaje.</a:t>
          </a:r>
          <a:endParaRPr lang="es-ES" sz="1600" kern="1200" dirty="0"/>
        </a:p>
        <a:p>
          <a:pPr marL="171450" lvl="1" indent="-171450" algn="l" defTabSz="711200">
            <a:lnSpc>
              <a:spcPct val="90000"/>
            </a:lnSpc>
            <a:spcBef>
              <a:spcPct val="0"/>
            </a:spcBef>
            <a:spcAft>
              <a:spcPct val="15000"/>
            </a:spcAft>
            <a:buChar char="••"/>
          </a:pPr>
          <a:r>
            <a:rPr lang="es-ES" sz="1600" kern="1200" dirty="0" smtClean="0"/>
            <a:t>Siempre evalúa la comunicación no verbal del receptor para identificar puntos de interés, aspectos que le incomodan en el discurso o incluso su propensión a seguir escuchando más sobre el mensaje.</a:t>
          </a:r>
          <a:endParaRPr lang="es-ES" sz="1600" kern="1200" dirty="0"/>
        </a:p>
      </dsp:txBody>
      <dsp:txXfrm>
        <a:off x="8089187" y="567598"/>
        <a:ext cx="1773212" cy="5235336"/>
      </dsp:txXfrm>
    </dsp:sp>
    <dsp:sp modelId="{E38DA932-F507-43CE-9D8B-9CCA90BC0E2D}">
      <dsp:nvSpPr>
        <dsp:cNvPr id="0" name=""/>
        <dsp:cNvSpPr/>
      </dsp:nvSpPr>
      <dsp:spPr>
        <a:xfrm>
          <a:off x="10110649" y="106798"/>
          <a:ext cx="1773212" cy="460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s-SV" sz="1600" b="1" kern="1200" dirty="0" smtClean="0"/>
            <a:t>Contenido</a:t>
          </a:r>
          <a:endParaRPr lang="es-ES" sz="1600" kern="1200" dirty="0"/>
        </a:p>
      </dsp:txBody>
      <dsp:txXfrm>
        <a:off x="10110649" y="106798"/>
        <a:ext cx="1773212" cy="460800"/>
      </dsp:txXfrm>
    </dsp:sp>
    <dsp:sp modelId="{7B015967-0C64-489C-9D60-02A22693DEE5}">
      <dsp:nvSpPr>
        <dsp:cNvPr id="0" name=""/>
        <dsp:cNvSpPr/>
      </dsp:nvSpPr>
      <dsp:spPr>
        <a:xfrm>
          <a:off x="10110649" y="567598"/>
          <a:ext cx="1773212" cy="523533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SV" sz="1600" kern="1200" dirty="0" smtClean="0"/>
            <a:t>Cómo, dónde y cuándo eliges comentar es probablemente más importante de lo que dices.</a:t>
          </a:r>
          <a:endParaRPr lang="es-ES" sz="1600" kern="1200" dirty="0"/>
        </a:p>
        <a:p>
          <a:pPr marL="171450" lvl="1" indent="-171450" algn="l" defTabSz="711200">
            <a:lnSpc>
              <a:spcPct val="90000"/>
            </a:lnSpc>
            <a:spcBef>
              <a:spcPct val="0"/>
            </a:spcBef>
            <a:spcAft>
              <a:spcPct val="15000"/>
            </a:spcAft>
            <a:buChar char="••"/>
          </a:pPr>
          <a:r>
            <a:rPr lang="es-SV" sz="1600" kern="1200" dirty="0" smtClean="0"/>
            <a:t>Mantente atento al estado emocional de la otra persona, si ha tenido un mal día, si lo abordas en medio de una jornada ardua de trabajo, o saliendo del trabajo es probable que recibas una respuesta negativa.</a:t>
          </a:r>
          <a:endParaRPr lang="es-ES" sz="1600" kern="1200" dirty="0"/>
        </a:p>
      </dsp:txBody>
      <dsp:txXfrm>
        <a:off x="10110649" y="567598"/>
        <a:ext cx="1773212" cy="52353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186A9-B17F-4CC3-BED2-94B312C71D3C}">
      <dsp:nvSpPr>
        <dsp:cNvPr id="0" name=""/>
        <dsp:cNvSpPr/>
      </dsp:nvSpPr>
      <dsp:spPr>
        <a:xfrm>
          <a:off x="2700880" y="0"/>
          <a:ext cx="2709333" cy="1944511"/>
        </a:xfrm>
        <a:prstGeom prst="trapezoid">
          <a:avLst>
            <a:gd name="adj" fmla="val 69666"/>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r>
            <a:rPr lang="es-ES" sz="4700" kern="1200" dirty="0" err="1" smtClean="0"/>
            <a:t>Paraverbal</a:t>
          </a:r>
          <a:endParaRPr lang="es-ES" sz="4700" kern="1200" dirty="0"/>
        </a:p>
      </dsp:txBody>
      <dsp:txXfrm>
        <a:off x="2700880" y="0"/>
        <a:ext cx="2709333" cy="1944511"/>
      </dsp:txXfrm>
    </dsp:sp>
    <dsp:sp modelId="{DD1296C3-FE38-4CC5-9CA2-AE12008A73F2}">
      <dsp:nvSpPr>
        <dsp:cNvPr id="0" name=""/>
        <dsp:cNvSpPr/>
      </dsp:nvSpPr>
      <dsp:spPr>
        <a:xfrm>
          <a:off x="1363119" y="1941691"/>
          <a:ext cx="5418666" cy="1944511"/>
        </a:xfrm>
        <a:prstGeom prst="trapezoid">
          <a:avLst>
            <a:gd name="adj" fmla="val 69666"/>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r>
            <a:rPr lang="es-ES" sz="4700" kern="1200" dirty="0" smtClean="0"/>
            <a:t>Verbal</a:t>
          </a:r>
          <a:endParaRPr lang="es-ES" sz="4700" kern="1200" dirty="0"/>
        </a:p>
      </dsp:txBody>
      <dsp:txXfrm>
        <a:off x="2311386" y="1941691"/>
        <a:ext cx="3522133" cy="1944511"/>
      </dsp:txXfrm>
    </dsp:sp>
    <dsp:sp modelId="{A9DE5671-BE8F-4B1A-99A1-69610534750F}">
      <dsp:nvSpPr>
        <dsp:cNvPr id="0" name=""/>
        <dsp:cNvSpPr/>
      </dsp:nvSpPr>
      <dsp:spPr>
        <a:xfrm>
          <a:off x="0" y="3889022"/>
          <a:ext cx="8128000" cy="1944511"/>
        </a:xfrm>
        <a:prstGeom prst="trapezoid">
          <a:avLst>
            <a:gd name="adj" fmla="val 69666"/>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r>
            <a:rPr lang="es-ES" sz="4700" kern="1200" dirty="0" smtClean="0"/>
            <a:t>No verbal</a:t>
          </a:r>
          <a:endParaRPr lang="es-ES" sz="4700" kern="1200" dirty="0"/>
        </a:p>
      </dsp:txBody>
      <dsp:txXfrm>
        <a:off x="1422399" y="3889022"/>
        <a:ext cx="5283200" cy="19445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a:p>
        </p:txBody>
      </p:sp>
      <p:sp>
        <p:nvSpPr>
          <p:cNvPr id="4" name="Marcador de fecha 3"/>
          <p:cNvSpPr>
            <a:spLocks noGrp="1"/>
          </p:cNvSpPr>
          <p:nvPr>
            <p:ph type="dt" sz="half" idx="10"/>
          </p:nvPr>
        </p:nvSpPr>
        <p:spPr/>
        <p:txBody>
          <a:bodyPr/>
          <a:lstStyle/>
          <a:p>
            <a:fld id="{B4AECE1E-07FA-491B-8AC1-DAC9CFD98EFF}" type="datetimeFigureOut">
              <a:rPr lang="en-US" smtClean="0"/>
              <a:t>2/6/2023</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4208300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B4AECE1E-07FA-491B-8AC1-DAC9CFD98EFF}" type="datetimeFigureOut">
              <a:rPr lang="en-US" smtClean="0"/>
              <a:t>2/6/2023</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3447861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B4AECE1E-07FA-491B-8AC1-DAC9CFD98EFF}" type="datetimeFigureOut">
              <a:rPr lang="en-US" smtClean="0"/>
              <a:t>2/6/2023</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1887110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516329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917335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chemeClr val="bg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043926" y="2709417"/>
            <a:ext cx="3458845" cy="3927475"/>
          </a:xfrm>
          <a:prstGeom prst="rect">
            <a:avLst/>
          </a:prstGeom>
        </p:spPr>
        <p:txBody>
          <a:bodyPr wrap="square" lIns="0" tIns="0" rIns="0" bIns="0">
            <a:spAutoFit/>
          </a:bodyPr>
          <a:lstStyle>
            <a:lvl1pPr>
              <a:defRPr sz="1600" b="0" i="0">
                <a:solidFill>
                  <a:srgbClr val="3A3838"/>
                </a:solidFill>
                <a:latin typeface="Gill Sans MT"/>
                <a:cs typeface="Gill Sans MT"/>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817223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B4AECE1E-07FA-491B-8AC1-DAC9CFD98EFF}" type="datetimeFigureOut">
              <a:rPr lang="en-US" smtClean="0"/>
              <a:t>2/6/2023</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4065156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B4AECE1E-07FA-491B-8AC1-DAC9CFD98EFF}" type="datetimeFigureOut">
              <a:rPr lang="en-US" smtClean="0"/>
              <a:t>2/6/2023</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2457285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fecha 4"/>
          <p:cNvSpPr>
            <a:spLocks noGrp="1"/>
          </p:cNvSpPr>
          <p:nvPr>
            <p:ph type="dt" sz="half" idx="10"/>
          </p:nvPr>
        </p:nvSpPr>
        <p:spPr/>
        <p:txBody>
          <a:bodyPr/>
          <a:lstStyle/>
          <a:p>
            <a:fld id="{B4AECE1E-07FA-491B-8AC1-DAC9CFD98EFF}" type="datetimeFigureOut">
              <a:rPr lang="en-US" smtClean="0"/>
              <a:t>2/6/2023</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2870808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Marcador de fecha 6"/>
          <p:cNvSpPr>
            <a:spLocks noGrp="1"/>
          </p:cNvSpPr>
          <p:nvPr>
            <p:ph type="dt" sz="half" idx="10"/>
          </p:nvPr>
        </p:nvSpPr>
        <p:spPr/>
        <p:txBody>
          <a:bodyPr/>
          <a:lstStyle/>
          <a:p>
            <a:fld id="{B4AECE1E-07FA-491B-8AC1-DAC9CFD98EFF}" type="datetimeFigureOut">
              <a:rPr lang="en-US" smtClean="0"/>
              <a:t>2/6/2023</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2807683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fecha 2"/>
          <p:cNvSpPr>
            <a:spLocks noGrp="1"/>
          </p:cNvSpPr>
          <p:nvPr>
            <p:ph type="dt" sz="half" idx="10"/>
          </p:nvPr>
        </p:nvSpPr>
        <p:spPr/>
        <p:txBody>
          <a:bodyPr/>
          <a:lstStyle/>
          <a:p>
            <a:fld id="{B4AECE1E-07FA-491B-8AC1-DAC9CFD98EFF}" type="datetimeFigureOut">
              <a:rPr lang="en-US" smtClean="0"/>
              <a:t>2/6/2023</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2295003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4AECE1E-07FA-491B-8AC1-DAC9CFD98EFF}" type="datetimeFigureOut">
              <a:rPr lang="en-US" smtClean="0"/>
              <a:t>2/6/2023</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3247777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B4AECE1E-07FA-491B-8AC1-DAC9CFD98EFF}" type="datetimeFigureOut">
              <a:rPr lang="en-US" smtClean="0"/>
              <a:t>2/6/2023</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739340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B4AECE1E-07FA-491B-8AC1-DAC9CFD98EFF}" type="datetimeFigureOut">
              <a:rPr lang="en-US" smtClean="0"/>
              <a:t>2/6/2023</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967953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AECE1E-07FA-491B-8AC1-DAC9CFD98EFF}" type="datetimeFigureOut">
              <a:rPr lang="en-US" smtClean="0"/>
              <a:t>2/6/2023</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0E527C-0160-4314-BEB6-6DB8266E0D6D}" type="slidenum">
              <a:rPr lang="en-US" smtClean="0"/>
              <a:t>‹Nº›</a:t>
            </a:fld>
            <a:endParaRPr lang="en-US"/>
          </a:p>
        </p:txBody>
      </p:sp>
    </p:spTree>
    <p:extLst>
      <p:ext uri="{BB962C8B-B14F-4D97-AF65-F5344CB8AC3E}">
        <p14:creationId xmlns:p14="http://schemas.microsoft.com/office/powerpoint/2010/main" val="41056785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png"/><Relationship Id="rId2" Type="http://schemas.openxmlformats.org/officeDocument/2006/relationships/image" Target="../media/image27.jpg"/><Relationship Id="rId1" Type="http://schemas.openxmlformats.org/officeDocument/2006/relationships/slideLayout" Target="../slideLayouts/slideLayout1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0.png"/><Relationship Id="rId7" Type="http://schemas.openxmlformats.org/officeDocument/2006/relationships/diagramQuickStyle" Target="../diagrams/quickStyle3.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png"/><Relationship Id="rId9" Type="http://schemas.microsoft.com/office/2007/relationships/diagramDrawing" Target="../diagrams/drawing3.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3.jp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6.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3150870" y="0"/>
              <a:ext cx="9041130" cy="6857998"/>
            </a:xfrm>
            <a:prstGeom prst="rect">
              <a:avLst/>
            </a:prstGeom>
          </p:spPr>
        </p:pic>
        <p:pic>
          <p:nvPicPr>
            <p:cNvPr id="4" name="object 4"/>
            <p:cNvPicPr/>
            <p:nvPr/>
          </p:nvPicPr>
          <p:blipFill>
            <a:blip r:embed="rId3" cstate="print"/>
            <a:stretch>
              <a:fillRect/>
            </a:stretch>
          </p:blipFill>
          <p:spPr>
            <a:xfrm>
              <a:off x="0" y="0"/>
              <a:ext cx="3754373" cy="6857998"/>
            </a:xfrm>
            <a:prstGeom prst="rect">
              <a:avLst/>
            </a:prstGeom>
          </p:spPr>
        </p:pic>
      </p:grpSp>
      <p:sp>
        <p:nvSpPr>
          <p:cNvPr id="5" name="object 5"/>
          <p:cNvSpPr txBox="1"/>
          <p:nvPr/>
        </p:nvSpPr>
        <p:spPr>
          <a:xfrm>
            <a:off x="451358" y="3424682"/>
            <a:ext cx="4291965" cy="1031240"/>
          </a:xfrm>
          <a:prstGeom prst="rect">
            <a:avLst/>
          </a:prstGeom>
        </p:spPr>
        <p:txBody>
          <a:bodyPr vert="horz" wrap="square" lIns="0" tIns="12700" rIns="0" bIns="0" rtlCol="0">
            <a:spAutoFit/>
          </a:bodyPr>
          <a:lstStyle/>
          <a:p>
            <a:pPr marL="12700">
              <a:lnSpc>
                <a:spcPct val="100000"/>
              </a:lnSpc>
              <a:spcBef>
                <a:spcPts val="100"/>
              </a:spcBef>
            </a:pPr>
            <a:r>
              <a:rPr sz="6600" i="1" spc="-490" dirty="0">
                <a:solidFill>
                  <a:srgbClr val="006FC0"/>
                </a:solidFill>
                <a:latin typeface="Arial Narrow"/>
                <a:cs typeface="Arial Narrow"/>
              </a:rPr>
              <a:t>Habilidades</a:t>
            </a:r>
            <a:r>
              <a:rPr sz="6600" i="1" spc="-185" dirty="0">
                <a:solidFill>
                  <a:srgbClr val="006FC0"/>
                </a:solidFill>
                <a:latin typeface="Arial Narrow"/>
                <a:cs typeface="Arial Narrow"/>
              </a:rPr>
              <a:t> </a:t>
            </a:r>
            <a:r>
              <a:rPr sz="4000" i="1" spc="-265" dirty="0">
                <a:solidFill>
                  <a:srgbClr val="006FC0"/>
                </a:solidFill>
                <a:latin typeface="Arial Narrow"/>
                <a:cs typeface="Arial Narrow"/>
              </a:rPr>
              <a:t>para</a:t>
            </a:r>
            <a:r>
              <a:rPr sz="4000" i="1" spc="-90" dirty="0">
                <a:solidFill>
                  <a:srgbClr val="006FC0"/>
                </a:solidFill>
                <a:latin typeface="Arial Narrow"/>
                <a:cs typeface="Arial Narrow"/>
              </a:rPr>
              <a:t> </a:t>
            </a:r>
            <a:r>
              <a:rPr sz="4000" i="1" spc="-390" dirty="0">
                <a:solidFill>
                  <a:srgbClr val="006FC0"/>
                </a:solidFill>
                <a:latin typeface="Arial Narrow"/>
                <a:cs typeface="Arial Narrow"/>
              </a:rPr>
              <a:t>un</a:t>
            </a:r>
            <a:endParaRPr sz="4000">
              <a:latin typeface="Arial Narrow"/>
              <a:cs typeface="Arial Narrow"/>
            </a:endParaRPr>
          </a:p>
        </p:txBody>
      </p:sp>
      <p:sp>
        <p:nvSpPr>
          <p:cNvPr id="6" name="object 6"/>
          <p:cNvSpPr txBox="1"/>
          <p:nvPr/>
        </p:nvSpPr>
        <p:spPr>
          <a:xfrm>
            <a:off x="572008" y="4265929"/>
            <a:ext cx="4231005" cy="1031240"/>
          </a:xfrm>
          <a:prstGeom prst="rect">
            <a:avLst/>
          </a:prstGeom>
        </p:spPr>
        <p:txBody>
          <a:bodyPr vert="horz" wrap="square" lIns="0" tIns="12700" rIns="0" bIns="0" rtlCol="0">
            <a:spAutoFit/>
          </a:bodyPr>
          <a:lstStyle/>
          <a:p>
            <a:pPr marL="12700">
              <a:lnSpc>
                <a:spcPct val="100000"/>
              </a:lnSpc>
              <a:spcBef>
                <a:spcPts val="100"/>
              </a:spcBef>
            </a:pPr>
            <a:r>
              <a:rPr sz="6600" spc="335" dirty="0">
                <a:solidFill>
                  <a:srgbClr val="001F5F"/>
                </a:solidFill>
                <a:latin typeface="Verdana"/>
                <a:cs typeface="Verdana"/>
              </a:rPr>
              <a:t>EXITOSO</a:t>
            </a:r>
            <a:endParaRPr sz="6600">
              <a:latin typeface="Verdana"/>
              <a:cs typeface="Verdana"/>
            </a:endParaRPr>
          </a:p>
        </p:txBody>
      </p:sp>
      <p:sp>
        <p:nvSpPr>
          <p:cNvPr id="7" name="object 7"/>
          <p:cNvSpPr txBox="1"/>
          <p:nvPr/>
        </p:nvSpPr>
        <p:spPr>
          <a:xfrm>
            <a:off x="558291" y="4895341"/>
            <a:ext cx="2639060" cy="1031240"/>
          </a:xfrm>
          <a:prstGeom prst="rect">
            <a:avLst/>
          </a:prstGeom>
        </p:spPr>
        <p:txBody>
          <a:bodyPr vert="horz" wrap="square" lIns="0" tIns="12700" rIns="0" bIns="0" rtlCol="0">
            <a:spAutoFit/>
          </a:bodyPr>
          <a:lstStyle/>
          <a:p>
            <a:pPr marL="12700">
              <a:lnSpc>
                <a:spcPct val="100000"/>
              </a:lnSpc>
              <a:spcBef>
                <a:spcPts val="100"/>
              </a:spcBef>
            </a:pPr>
            <a:r>
              <a:rPr sz="6600" i="1" spc="-875" dirty="0">
                <a:solidFill>
                  <a:srgbClr val="006FC0"/>
                </a:solidFill>
                <a:latin typeface="Arial Narrow"/>
                <a:cs typeface="Arial Narrow"/>
              </a:rPr>
              <a:t>desempeño</a:t>
            </a:r>
            <a:endParaRPr sz="6600">
              <a:latin typeface="Arial Narrow"/>
              <a:cs typeface="Arial Narrow"/>
            </a:endParaRPr>
          </a:p>
        </p:txBody>
      </p:sp>
      <p:grpSp>
        <p:nvGrpSpPr>
          <p:cNvPr id="8" name="object 8"/>
          <p:cNvGrpSpPr/>
          <p:nvPr/>
        </p:nvGrpSpPr>
        <p:grpSpPr>
          <a:xfrm>
            <a:off x="3337178" y="4277867"/>
            <a:ext cx="7980807" cy="1741031"/>
            <a:chOff x="3337178" y="4277867"/>
            <a:chExt cx="7980807" cy="1741031"/>
          </a:xfrm>
        </p:grpSpPr>
        <p:pic>
          <p:nvPicPr>
            <p:cNvPr id="9" name="object 9"/>
            <p:cNvPicPr/>
            <p:nvPr/>
          </p:nvPicPr>
          <p:blipFill>
            <a:blip r:embed="rId4" cstate="print"/>
            <a:stretch>
              <a:fillRect/>
            </a:stretch>
          </p:blipFill>
          <p:spPr>
            <a:xfrm>
              <a:off x="8529065" y="4277867"/>
              <a:ext cx="2788920" cy="551688"/>
            </a:xfrm>
            <a:prstGeom prst="rect">
              <a:avLst/>
            </a:prstGeom>
          </p:spPr>
        </p:pic>
        <p:pic>
          <p:nvPicPr>
            <p:cNvPr id="11" name="object 11"/>
            <p:cNvPicPr/>
            <p:nvPr/>
          </p:nvPicPr>
          <p:blipFill>
            <a:blip r:embed="rId5" cstate="print"/>
            <a:stretch>
              <a:fillRect/>
            </a:stretch>
          </p:blipFill>
          <p:spPr>
            <a:xfrm>
              <a:off x="3337178" y="5221097"/>
              <a:ext cx="2742437" cy="797801"/>
            </a:xfrm>
            <a:prstGeom prst="rect">
              <a:avLst/>
            </a:prstGeom>
          </p:spPr>
        </p:pic>
      </p:grpSp>
      <p:sp>
        <p:nvSpPr>
          <p:cNvPr id="12" name="object 12"/>
          <p:cNvSpPr txBox="1"/>
          <p:nvPr/>
        </p:nvSpPr>
        <p:spPr>
          <a:xfrm>
            <a:off x="9045702" y="2517139"/>
            <a:ext cx="1819275" cy="269875"/>
          </a:xfrm>
          <a:prstGeom prst="rect">
            <a:avLst/>
          </a:prstGeom>
        </p:spPr>
        <p:txBody>
          <a:bodyPr vert="horz" wrap="square" lIns="0" tIns="12700" rIns="0" bIns="0" rtlCol="0">
            <a:spAutoFit/>
          </a:bodyPr>
          <a:lstStyle/>
          <a:p>
            <a:pPr marL="12700">
              <a:lnSpc>
                <a:spcPct val="100000"/>
              </a:lnSpc>
              <a:spcBef>
                <a:spcPts val="100"/>
              </a:spcBef>
            </a:pPr>
            <a:r>
              <a:rPr sz="1600" b="1" spc="-75" dirty="0">
                <a:solidFill>
                  <a:srgbClr val="001F5F"/>
                </a:solidFill>
                <a:latin typeface="Arial"/>
                <a:cs typeface="Arial"/>
              </a:rPr>
              <a:t>Curso</a:t>
            </a:r>
            <a:r>
              <a:rPr sz="1600" b="1" spc="-40" dirty="0">
                <a:solidFill>
                  <a:srgbClr val="001F5F"/>
                </a:solidFill>
                <a:latin typeface="Arial"/>
                <a:cs typeface="Arial"/>
              </a:rPr>
              <a:t> </a:t>
            </a:r>
            <a:r>
              <a:rPr sz="1600" b="1" dirty="0">
                <a:solidFill>
                  <a:srgbClr val="001F5F"/>
                </a:solidFill>
                <a:latin typeface="Arial"/>
                <a:cs typeface="Arial"/>
              </a:rPr>
              <a:t>apoyado</a:t>
            </a:r>
            <a:r>
              <a:rPr sz="1600" b="1" spc="-100" dirty="0">
                <a:solidFill>
                  <a:srgbClr val="001F5F"/>
                </a:solidFill>
                <a:latin typeface="Arial"/>
                <a:cs typeface="Arial"/>
              </a:rPr>
              <a:t> </a:t>
            </a:r>
            <a:r>
              <a:rPr sz="1600" b="1" spc="-25" dirty="0">
                <a:solidFill>
                  <a:srgbClr val="001F5F"/>
                </a:solidFill>
                <a:latin typeface="Arial"/>
                <a:cs typeface="Arial"/>
              </a:rPr>
              <a:t>por</a:t>
            </a:r>
            <a:endParaRPr sz="1600">
              <a:latin typeface="Arial"/>
              <a:cs typeface="Arial"/>
            </a:endParaRPr>
          </a:p>
        </p:txBody>
      </p:sp>
      <p:sp>
        <p:nvSpPr>
          <p:cNvPr id="13" name="object 13"/>
          <p:cNvSpPr txBox="1"/>
          <p:nvPr/>
        </p:nvSpPr>
        <p:spPr>
          <a:xfrm>
            <a:off x="9292335" y="3897376"/>
            <a:ext cx="1344930" cy="269875"/>
          </a:xfrm>
          <a:prstGeom prst="rect">
            <a:avLst/>
          </a:prstGeom>
        </p:spPr>
        <p:txBody>
          <a:bodyPr vert="horz" wrap="square" lIns="0" tIns="12700" rIns="0" bIns="0" rtlCol="0">
            <a:spAutoFit/>
          </a:bodyPr>
          <a:lstStyle/>
          <a:p>
            <a:pPr marL="12700">
              <a:lnSpc>
                <a:spcPct val="100000"/>
              </a:lnSpc>
              <a:spcBef>
                <a:spcPts val="100"/>
              </a:spcBef>
            </a:pPr>
            <a:r>
              <a:rPr sz="1600" b="1" spc="-25" dirty="0">
                <a:solidFill>
                  <a:srgbClr val="001F5F"/>
                </a:solidFill>
                <a:latin typeface="Arial"/>
                <a:cs typeface="Arial"/>
              </a:rPr>
              <a:t>Ejecutado por</a:t>
            </a:r>
            <a:endParaRPr sz="1600">
              <a:latin typeface="Arial"/>
              <a:cs typeface="Arial"/>
            </a:endParaRPr>
          </a:p>
        </p:txBody>
      </p:sp>
      <p:pic>
        <p:nvPicPr>
          <p:cNvPr id="15" name="Imagen 14"/>
          <p:cNvPicPr>
            <a:picLocks noChangeAspect="1"/>
          </p:cNvPicPr>
          <p:nvPr/>
        </p:nvPicPr>
        <p:blipFill rotWithShape="1">
          <a:blip r:embed="rId6">
            <a:extLst>
              <a:ext uri="{28A0092B-C50C-407E-A947-70E740481C1C}">
                <a14:useLocalDpi xmlns:a14="http://schemas.microsoft.com/office/drawing/2010/main" val="0"/>
              </a:ext>
            </a:extLst>
          </a:blip>
          <a:srcRect l="29374" t="27500" r="33751" b="30000"/>
          <a:stretch/>
        </p:blipFill>
        <p:spPr>
          <a:xfrm>
            <a:off x="8305800" y="2858676"/>
            <a:ext cx="3429000" cy="988017"/>
          </a:xfrm>
          <a:prstGeom prst="rect">
            <a:avLst/>
          </a:prstGeom>
        </p:spPr>
      </p:pic>
      <p:pic>
        <p:nvPicPr>
          <p:cNvPr id="16" name="Imagen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5520" y="410843"/>
            <a:ext cx="1676400" cy="1446083"/>
          </a:xfrm>
          <a:prstGeom prst="rect">
            <a:avLst/>
          </a:prstGeom>
        </p:spPr>
      </p:pic>
    </p:spTree>
    <p:extLst>
      <p:ext uri="{BB962C8B-B14F-4D97-AF65-F5344CB8AC3E}">
        <p14:creationId xmlns:p14="http://schemas.microsoft.com/office/powerpoint/2010/main" val="8742508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lum bright="70000" contrast="-70000"/>
          </a:blip>
          <a:stretch>
            <a:fillRect/>
          </a:stretch>
        </p:blipFill>
        <p:spPr>
          <a:xfrm>
            <a:off x="0" y="1447799"/>
            <a:ext cx="12181840" cy="5386299"/>
          </a:xfrm>
          <a:prstGeom prst="rect">
            <a:avLst/>
          </a:prstGeom>
        </p:spPr>
      </p:pic>
      <p:sp>
        <p:nvSpPr>
          <p:cNvPr id="3" name="object 3"/>
          <p:cNvSpPr txBox="1">
            <a:spLocks noGrp="1"/>
          </p:cNvSpPr>
          <p:nvPr>
            <p:ph type="title"/>
          </p:nvPr>
        </p:nvSpPr>
        <p:spPr>
          <a:xfrm>
            <a:off x="762000" y="0"/>
            <a:ext cx="8135874" cy="1490152"/>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wrap="square" lIns="0" tIns="12700" rIns="0" bIns="0" rtlCol="0">
            <a:spAutoFit/>
          </a:bodyPr>
          <a:lstStyle/>
          <a:p>
            <a:pPr marL="12700">
              <a:lnSpc>
                <a:spcPct val="100000"/>
              </a:lnSpc>
              <a:spcBef>
                <a:spcPts val="100"/>
              </a:spcBef>
            </a:pPr>
            <a:r>
              <a:rPr lang="es-ES" sz="9600" i="1" dirty="0" smtClean="0">
                <a:solidFill>
                  <a:srgbClr val="006FC0"/>
                </a:solidFill>
                <a:latin typeface="Arial Narrow"/>
                <a:cs typeface="Arial Narrow"/>
              </a:rPr>
              <a:t>La comunicación</a:t>
            </a:r>
            <a:endParaRPr sz="9600" dirty="0">
              <a:latin typeface="Arial Narrow"/>
              <a:cs typeface="Arial Narrow"/>
            </a:endParaRPr>
          </a:p>
        </p:txBody>
      </p:sp>
      <p:pic>
        <p:nvPicPr>
          <p:cNvPr id="5" name="object 5"/>
          <p:cNvPicPr/>
          <p:nvPr/>
        </p:nvPicPr>
        <p:blipFill>
          <a:blip r:embed="rId3" cstate="print"/>
          <a:stretch>
            <a:fillRect/>
          </a:stretch>
        </p:blipFill>
        <p:spPr>
          <a:xfrm>
            <a:off x="9198102" y="251459"/>
            <a:ext cx="2800350" cy="553973"/>
          </a:xfrm>
          <a:prstGeom prst="rect">
            <a:avLst/>
          </a:prstGeom>
        </p:spPr>
      </p:pic>
      <p:sp>
        <p:nvSpPr>
          <p:cNvPr id="6" name="Rectángulo 5"/>
          <p:cNvSpPr/>
          <p:nvPr/>
        </p:nvSpPr>
        <p:spPr>
          <a:xfrm>
            <a:off x="1524000" y="1828800"/>
            <a:ext cx="9525000" cy="4334520"/>
          </a:xfrm>
          <a:prstGeom prst="rect">
            <a:avLst/>
          </a:prstGeom>
        </p:spPr>
        <p:txBody>
          <a:bodyPr wrap="square">
            <a:spAutoFit/>
          </a:bodyPr>
          <a:lstStyle/>
          <a:p>
            <a:pPr marL="12700" marR="5080" algn="just">
              <a:lnSpc>
                <a:spcPct val="100000"/>
              </a:lnSpc>
              <a:spcBef>
                <a:spcPts val="100"/>
              </a:spcBef>
            </a:pPr>
            <a:r>
              <a:rPr lang="es-ES" sz="4400" spc="-95" dirty="0" smtClean="0">
                <a:solidFill>
                  <a:srgbClr val="3A3838"/>
                </a:solidFill>
                <a:latin typeface="Gill Sans MT"/>
                <a:cs typeface="Gill Sans MT"/>
              </a:rPr>
              <a:t>Es</a:t>
            </a:r>
            <a:r>
              <a:rPr lang="es-ES" sz="4400" spc="-20" dirty="0" smtClean="0">
                <a:solidFill>
                  <a:srgbClr val="3A3838"/>
                </a:solidFill>
                <a:latin typeface="Gill Sans MT"/>
                <a:cs typeface="Gill Sans MT"/>
              </a:rPr>
              <a:t> </a:t>
            </a:r>
            <a:r>
              <a:rPr lang="es-ES" sz="4400" dirty="0" smtClean="0">
                <a:solidFill>
                  <a:srgbClr val="3A3838"/>
                </a:solidFill>
                <a:latin typeface="Gill Sans MT"/>
                <a:cs typeface="Gill Sans MT"/>
              </a:rPr>
              <a:t>el</a:t>
            </a:r>
            <a:r>
              <a:rPr lang="es-ES" sz="4400" spc="145" dirty="0" smtClean="0">
                <a:solidFill>
                  <a:srgbClr val="3A3838"/>
                </a:solidFill>
                <a:latin typeface="Gill Sans MT"/>
                <a:cs typeface="Gill Sans MT"/>
              </a:rPr>
              <a:t> </a:t>
            </a:r>
            <a:r>
              <a:rPr lang="es-ES" sz="4400" dirty="0" smtClean="0">
                <a:solidFill>
                  <a:srgbClr val="3A3838"/>
                </a:solidFill>
                <a:latin typeface="Gill Sans MT"/>
                <a:cs typeface="Gill Sans MT"/>
              </a:rPr>
              <a:t>proceso</a:t>
            </a:r>
            <a:r>
              <a:rPr lang="es-ES" sz="4400" spc="310" dirty="0" smtClean="0">
                <a:solidFill>
                  <a:srgbClr val="3A3838"/>
                </a:solidFill>
                <a:latin typeface="Gill Sans MT"/>
                <a:cs typeface="Gill Sans MT"/>
              </a:rPr>
              <a:t> </a:t>
            </a:r>
            <a:r>
              <a:rPr lang="es-ES" sz="4400" dirty="0" smtClean="0">
                <a:solidFill>
                  <a:srgbClr val="3A3838"/>
                </a:solidFill>
                <a:latin typeface="Gill Sans MT"/>
                <a:cs typeface="Gill Sans MT"/>
              </a:rPr>
              <a:t>por</a:t>
            </a:r>
            <a:r>
              <a:rPr lang="es-ES" sz="4400" spc="315" dirty="0" smtClean="0">
                <a:solidFill>
                  <a:srgbClr val="3A3838"/>
                </a:solidFill>
                <a:latin typeface="Gill Sans MT"/>
                <a:cs typeface="Gill Sans MT"/>
              </a:rPr>
              <a:t> </a:t>
            </a:r>
            <a:r>
              <a:rPr lang="es-ES" sz="4400" dirty="0" smtClean="0">
                <a:solidFill>
                  <a:srgbClr val="3A3838"/>
                </a:solidFill>
                <a:latin typeface="Gill Sans MT"/>
                <a:cs typeface="Gill Sans MT"/>
              </a:rPr>
              <a:t>medio</a:t>
            </a:r>
            <a:r>
              <a:rPr lang="es-ES" sz="4400" spc="65" dirty="0" smtClean="0">
                <a:solidFill>
                  <a:srgbClr val="3A3838"/>
                </a:solidFill>
                <a:latin typeface="Gill Sans MT"/>
                <a:cs typeface="Gill Sans MT"/>
              </a:rPr>
              <a:t> </a:t>
            </a:r>
            <a:r>
              <a:rPr lang="es-ES" sz="4400" dirty="0" smtClean="0">
                <a:solidFill>
                  <a:srgbClr val="3A3838"/>
                </a:solidFill>
                <a:latin typeface="Gill Sans MT"/>
                <a:cs typeface="Gill Sans MT"/>
              </a:rPr>
              <a:t>del</a:t>
            </a:r>
            <a:r>
              <a:rPr lang="es-ES" sz="4400" spc="310" dirty="0" smtClean="0">
                <a:solidFill>
                  <a:srgbClr val="3A3838"/>
                </a:solidFill>
                <a:latin typeface="Gill Sans MT"/>
                <a:cs typeface="Gill Sans MT"/>
              </a:rPr>
              <a:t> </a:t>
            </a:r>
            <a:r>
              <a:rPr lang="es-ES" sz="4400" spc="-20" dirty="0" smtClean="0">
                <a:solidFill>
                  <a:srgbClr val="3A3838"/>
                </a:solidFill>
                <a:latin typeface="Gill Sans MT"/>
                <a:cs typeface="Gill Sans MT"/>
              </a:rPr>
              <a:t>cual </a:t>
            </a:r>
            <a:r>
              <a:rPr lang="es-ES" sz="4400" dirty="0" smtClean="0">
                <a:solidFill>
                  <a:srgbClr val="3A3838"/>
                </a:solidFill>
                <a:latin typeface="Gill Sans MT"/>
                <a:cs typeface="Gill Sans MT"/>
              </a:rPr>
              <a:t>una</a:t>
            </a:r>
            <a:r>
              <a:rPr lang="es-ES" sz="4400" spc="130" dirty="0" smtClean="0">
                <a:solidFill>
                  <a:srgbClr val="3A3838"/>
                </a:solidFill>
                <a:latin typeface="Gill Sans MT"/>
                <a:cs typeface="Gill Sans MT"/>
              </a:rPr>
              <a:t>  </a:t>
            </a:r>
            <a:r>
              <a:rPr lang="es-ES" sz="4400" dirty="0" smtClean="0">
                <a:solidFill>
                  <a:srgbClr val="3A3838"/>
                </a:solidFill>
                <a:latin typeface="Gill Sans MT"/>
                <a:cs typeface="Gill Sans MT"/>
              </a:rPr>
              <a:t>persona</a:t>
            </a:r>
            <a:r>
              <a:rPr lang="es-ES" sz="4400" spc="135" dirty="0" smtClean="0">
                <a:solidFill>
                  <a:srgbClr val="3A3838"/>
                </a:solidFill>
                <a:latin typeface="Gill Sans MT"/>
                <a:cs typeface="Gill Sans MT"/>
              </a:rPr>
              <a:t>  </a:t>
            </a:r>
            <a:r>
              <a:rPr lang="es-ES" sz="4400" dirty="0" smtClean="0">
                <a:solidFill>
                  <a:srgbClr val="3A3838"/>
                </a:solidFill>
                <a:latin typeface="Gill Sans MT"/>
                <a:cs typeface="Gill Sans MT"/>
              </a:rPr>
              <a:t>establece</a:t>
            </a:r>
            <a:r>
              <a:rPr lang="es-ES" sz="4400" spc="135" dirty="0" smtClean="0">
                <a:solidFill>
                  <a:srgbClr val="3A3838"/>
                </a:solidFill>
                <a:latin typeface="Gill Sans MT"/>
                <a:cs typeface="Gill Sans MT"/>
              </a:rPr>
              <a:t>  </a:t>
            </a:r>
            <a:r>
              <a:rPr lang="es-ES" sz="4400" spc="-40" dirty="0" smtClean="0">
                <a:solidFill>
                  <a:srgbClr val="3A3838"/>
                </a:solidFill>
                <a:latin typeface="Gill Sans MT"/>
                <a:cs typeface="Gill Sans MT"/>
              </a:rPr>
              <a:t>contacto </a:t>
            </a:r>
            <a:r>
              <a:rPr lang="es-ES" sz="4400" dirty="0" smtClean="0">
                <a:solidFill>
                  <a:srgbClr val="3A3838"/>
                </a:solidFill>
                <a:latin typeface="Gill Sans MT"/>
                <a:cs typeface="Gill Sans MT"/>
              </a:rPr>
              <a:t>con</a:t>
            </a:r>
            <a:r>
              <a:rPr lang="es-ES" sz="4400" spc="240" dirty="0" smtClean="0">
                <a:solidFill>
                  <a:srgbClr val="3A3838"/>
                </a:solidFill>
                <a:latin typeface="Gill Sans MT"/>
                <a:cs typeface="Gill Sans MT"/>
              </a:rPr>
              <a:t>  </a:t>
            </a:r>
            <a:r>
              <a:rPr lang="es-ES" sz="4400" dirty="0" smtClean="0">
                <a:solidFill>
                  <a:srgbClr val="3A3838"/>
                </a:solidFill>
                <a:latin typeface="Gill Sans MT"/>
                <a:cs typeface="Gill Sans MT"/>
              </a:rPr>
              <a:t>otra</a:t>
            </a:r>
            <a:r>
              <a:rPr lang="es-ES" sz="4400" spc="240" dirty="0" smtClean="0">
                <a:solidFill>
                  <a:srgbClr val="3A3838"/>
                </a:solidFill>
                <a:latin typeface="Gill Sans MT"/>
                <a:cs typeface="Gill Sans MT"/>
              </a:rPr>
              <a:t>  </a:t>
            </a:r>
            <a:r>
              <a:rPr lang="es-ES" sz="4400" dirty="0" smtClean="0">
                <a:solidFill>
                  <a:srgbClr val="3A3838"/>
                </a:solidFill>
                <a:latin typeface="Gill Sans MT"/>
                <a:cs typeface="Gill Sans MT"/>
              </a:rPr>
              <a:t>y</a:t>
            </a:r>
            <a:r>
              <a:rPr lang="es-ES" sz="4400" spc="240" dirty="0" smtClean="0">
                <a:solidFill>
                  <a:srgbClr val="3A3838"/>
                </a:solidFill>
                <a:latin typeface="Gill Sans MT"/>
                <a:cs typeface="Gill Sans MT"/>
              </a:rPr>
              <a:t>  </a:t>
            </a:r>
            <a:r>
              <a:rPr lang="es-ES" sz="4400" dirty="0" smtClean="0">
                <a:solidFill>
                  <a:srgbClr val="3A3838"/>
                </a:solidFill>
                <a:latin typeface="Gill Sans MT"/>
                <a:cs typeface="Gill Sans MT"/>
              </a:rPr>
              <a:t>le</a:t>
            </a:r>
            <a:r>
              <a:rPr lang="es-ES" sz="4400" spc="240" dirty="0" smtClean="0">
                <a:solidFill>
                  <a:srgbClr val="3A3838"/>
                </a:solidFill>
                <a:latin typeface="Gill Sans MT"/>
                <a:cs typeface="Gill Sans MT"/>
              </a:rPr>
              <a:t>  </a:t>
            </a:r>
            <a:r>
              <a:rPr lang="es-ES" sz="4400" dirty="0" smtClean="0">
                <a:solidFill>
                  <a:srgbClr val="3A3838"/>
                </a:solidFill>
                <a:latin typeface="Gill Sans MT"/>
                <a:cs typeface="Gill Sans MT"/>
              </a:rPr>
              <a:t>transmite</a:t>
            </a:r>
            <a:r>
              <a:rPr lang="es-ES" sz="4400" spc="235" dirty="0" smtClean="0">
                <a:solidFill>
                  <a:srgbClr val="3A3838"/>
                </a:solidFill>
                <a:latin typeface="Gill Sans MT"/>
                <a:cs typeface="Gill Sans MT"/>
              </a:rPr>
              <a:t>  </a:t>
            </a:r>
            <a:r>
              <a:rPr lang="es-ES" sz="4400" spc="-25" dirty="0" smtClean="0">
                <a:solidFill>
                  <a:srgbClr val="3A3838"/>
                </a:solidFill>
                <a:latin typeface="Gill Sans MT"/>
                <a:cs typeface="Gill Sans MT"/>
              </a:rPr>
              <a:t>una </a:t>
            </a:r>
            <a:r>
              <a:rPr lang="es-ES" sz="4400" spc="-10" dirty="0" smtClean="0">
                <a:solidFill>
                  <a:srgbClr val="3A3838"/>
                </a:solidFill>
                <a:latin typeface="Gill Sans MT"/>
                <a:cs typeface="Gill Sans MT"/>
              </a:rPr>
              <a:t>información.</a:t>
            </a:r>
            <a:endParaRPr lang="es-ES" sz="4400" dirty="0" smtClean="0">
              <a:latin typeface="Gill Sans MT"/>
              <a:cs typeface="Gill Sans MT"/>
            </a:endParaRPr>
          </a:p>
          <a:p>
            <a:pPr marL="12700" marR="5080" algn="just">
              <a:lnSpc>
                <a:spcPct val="100000"/>
              </a:lnSpc>
              <a:spcBef>
                <a:spcPts val="1365"/>
              </a:spcBef>
            </a:pPr>
            <a:r>
              <a:rPr lang="es-ES" sz="4400" dirty="0" smtClean="0">
                <a:solidFill>
                  <a:srgbClr val="3A3838"/>
                </a:solidFill>
                <a:latin typeface="Gill Sans MT"/>
                <a:cs typeface="Gill Sans MT"/>
              </a:rPr>
              <a:t>La</a:t>
            </a:r>
            <a:r>
              <a:rPr lang="es-ES" sz="4400" spc="555" dirty="0" smtClean="0">
                <a:solidFill>
                  <a:srgbClr val="3A3838"/>
                </a:solidFill>
                <a:latin typeface="Gill Sans MT"/>
                <a:cs typeface="Gill Sans MT"/>
              </a:rPr>
              <a:t> </a:t>
            </a:r>
            <a:r>
              <a:rPr lang="es-ES" sz="4400" dirty="0" smtClean="0">
                <a:solidFill>
                  <a:srgbClr val="3A3838"/>
                </a:solidFill>
                <a:latin typeface="Gill Sans MT"/>
                <a:cs typeface="Gill Sans MT"/>
              </a:rPr>
              <a:t>comunicación</a:t>
            </a:r>
            <a:r>
              <a:rPr lang="es-ES" sz="4400" spc="565" dirty="0" smtClean="0">
                <a:solidFill>
                  <a:srgbClr val="3A3838"/>
                </a:solidFill>
                <a:latin typeface="Gill Sans MT"/>
                <a:cs typeface="Gill Sans MT"/>
              </a:rPr>
              <a:t> </a:t>
            </a:r>
            <a:r>
              <a:rPr lang="es-ES" sz="4400" dirty="0" smtClean="0">
                <a:solidFill>
                  <a:srgbClr val="3A3838"/>
                </a:solidFill>
                <a:latin typeface="Gill Sans MT"/>
                <a:cs typeface="Gill Sans MT"/>
              </a:rPr>
              <a:t>humana</a:t>
            </a:r>
            <a:r>
              <a:rPr lang="es-ES" sz="4400" spc="555" dirty="0" smtClean="0">
                <a:solidFill>
                  <a:srgbClr val="3A3838"/>
                </a:solidFill>
                <a:latin typeface="Gill Sans MT"/>
                <a:cs typeface="Gill Sans MT"/>
              </a:rPr>
              <a:t> </a:t>
            </a:r>
            <a:r>
              <a:rPr lang="es-ES" sz="4400" spc="-10" dirty="0" smtClean="0">
                <a:solidFill>
                  <a:srgbClr val="3A3838"/>
                </a:solidFill>
                <a:latin typeface="Gill Sans MT"/>
                <a:cs typeface="Gill Sans MT"/>
              </a:rPr>
              <a:t>puede </a:t>
            </a:r>
            <a:r>
              <a:rPr lang="es-ES" sz="4400" dirty="0" smtClean="0">
                <a:solidFill>
                  <a:srgbClr val="3A3838"/>
                </a:solidFill>
                <a:latin typeface="Gill Sans MT"/>
                <a:cs typeface="Gill Sans MT"/>
              </a:rPr>
              <a:t>definirse</a:t>
            </a:r>
            <a:r>
              <a:rPr lang="es-ES" sz="4400" spc="150" dirty="0" smtClean="0">
                <a:solidFill>
                  <a:srgbClr val="3A3838"/>
                </a:solidFill>
                <a:latin typeface="Gill Sans MT"/>
                <a:cs typeface="Gill Sans MT"/>
              </a:rPr>
              <a:t> </a:t>
            </a:r>
            <a:r>
              <a:rPr lang="es-ES" sz="4400" dirty="0" smtClean="0">
                <a:solidFill>
                  <a:srgbClr val="3A3838"/>
                </a:solidFill>
                <a:latin typeface="Gill Sans MT"/>
                <a:cs typeface="Gill Sans MT"/>
              </a:rPr>
              <a:t>como</a:t>
            </a:r>
            <a:r>
              <a:rPr lang="es-ES" sz="4400" spc="155" dirty="0" smtClean="0">
                <a:solidFill>
                  <a:srgbClr val="3A3838"/>
                </a:solidFill>
                <a:latin typeface="Gill Sans MT"/>
                <a:cs typeface="Gill Sans MT"/>
              </a:rPr>
              <a:t> </a:t>
            </a:r>
            <a:r>
              <a:rPr lang="es-ES" sz="4400" dirty="0" smtClean="0">
                <a:solidFill>
                  <a:srgbClr val="3A3838"/>
                </a:solidFill>
                <a:latin typeface="Gill Sans MT"/>
                <a:cs typeface="Gill Sans MT"/>
              </a:rPr>
              <a:t>el</a:t>
            </a:r>
            <a:r>
              <a:rPr lang="es-ES" sz="4400" spc="450" dirty="0" smtClean="0">
                <a:solidFill>
                  <a:srgbClr val="3A3838"/>
                </a:solidFill>
                <a:latin typeface="Gill Sans MT"/>
                <a:cs typeface="Gill Sans MT"/>
              </a:rPr>
              <a:t> </a:t>
            </a:r>
            <a:r>
              <a:rPr lang="es-ES" sz="4400" dirty="0" smtClean="0">
                <a:solidFill>
                  <a:srgbClr val="3A3838"/>
                </a:solidFill>
                <a:latin typeface="Gill Sans MT"/>
                <a:cs typeface="Gill Sans MT"/>
              </a:rPr>
              <a:t>intercambio</a:t>
            </a:r>
            <a:r>
              <a:rPr lang="es-ES" sz="4400" spc="150" dirty="0" smtClean="0">
                <a:solidFill>
                  <a:srgbClr val="3A3838"/>
                </a:solidFill>
                <a:latin typeface="Gill Sans MT"/>
                <a:cs typeface="Gill Sans MT"/>
              </a:rPr>
              <a:t> </a:t>
            </a:r>
            <a:r>
              <a:rPr lang="es-ES" sz="4400" spc="-25" dirty="0" smtClean="0">
                <a:solidFill>
                  <a:srgbClr val="3A3838"/>
                </a:solidFill>
                <a:latin typeface="Gill Sans MT"/>
                <a:cs typeface="Gill Sans MT"/>
              </a:rPr>
              <a:t>de </a:t>
            </a:r>
            <a:r>
              <a:rPr lang="es-ES" sz="4400" dirty="0" smtClean="0">
                <a:solidFill>
                  <a:srgbClr val="3A3838"/>
                </a:solidFill>
                <a:latin typeface="Gill Sans MT"/>
                <a:cs typeface="Gill Sans MT"/>
              </a:rPr>
              <a:t>información</a:t>
            </a:r>
            <a:r>
              <a:rPr lang="es-ES" sz="4400" spc="-105" dirty="0" smtClean="0">
                <a:solidFill>
                  <a:srgbClr val="3A3838"/>
                </a:solidFill>
                <a:latin typeface="Gill Sans MT"/>
                <a:cs typeface="Gill Sans MT"/>
              </a:rPr>
              <a:t> </a:t>
            </a:r>
            <a:r>
              <a:rPr lang="es-ES" sz="4400" dirty="0" smtClean="0">
                <a:solidFill>
                  <a:srgbClr val="3A3838"/>
                </a:solidFill>
                <a:latin typeface="Gill Sans MT"/>
                <a:cs typeface="Gill Sans MT"/>
              </a:rPr>
              <a:t>entre</a:t>
            </a:r>
            <a:r>
              <a:rPr lang="es-ES" sz="4400" spc="175" dirty="0" smtClean="0">
                <a:solidFill>
                  <a:srgbClr val="3A3838"/>
                </a:solidFill>
                <a:latin typeface="Gill Sans MT"/>
                <a:cs typeface="Gill Sans MT"/>
              </a:rPr>
              <a:t> </a:t>
            </a:r>
            <a:r>
              <a:rPr lang="es-ES" sz="4400" dirty="0" smtClean="0">
                <a:solidFill>
                  <a:srgbClr val="3A3838"/>
                </a:solidFill>
                <a:latin typeface="Gill Sans MT"/>
                <a:cs typeface="Gill Sans MT"/>
              </a:rPr>
              <a:t>las</a:t>
            </a:r>
            <a:r>
              <a:rPr lang="es-ES" sz="4400" spc="-185" dirty="0" smtClean="0">
                <a:solidFill>
                  <a:srgbClr val="3A3838"/>
                </a:solidFill>
                <a:latin typeface="Gill Sans MT"/>
                <a:cs typeface="Gill Sans MT"/>
              </a:rPr>
              <a:t> </a:t>
            </a:r>
            <a:r>
              <a:rPr lang="es-ES" sz="4400" spc="-10" dirty="0" smtClean="0">
                <a:solidFill>
                  <a:srgbClr val="3A3838"/>
                </a:solidFill>
                <a:latin typeface="Gill Sans MT"/>
                <a:cs typeface="Gill Sans MT"/>
              </a:rPr>
              <a:t>personas.</a:t>
            </a:r>
            <a:endParaRPr lang="es-ES" sz="4400" dirty="0">
              <a:latin typeface="Gill Sans MT"/>
              <a:cs typeface="Gill Sans MT"/>
            </a:endParaRPr>
          </a:p>
        </p:txBody>
      </p:sp>
    </p:spTree>
    <p:extLst>
      <p:ext uri="{BB962C8B-B14F-4D97-AF65-F5344CB8AC3E}">
        <p14:creationId xmlns:p14="http://schemas.microsoft.com/office/powerpoint/2010/main" val="1353950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D7E0EF"/>
          </a:solidFill>
        </p:spPr>
        <p:txBody>
          <a:bodyPr wrap="square" lIns="0" tIns="0" rIns="0" bIns="0" rtlCol="0"/>
          <a:lstStyle/>
          <a:p>
            <a:endParaRPr sz="2400" dirty="0"/>
          </a:p>
        </p:txBody>
      </p:sp>
      <p:sp>
        <p:nvSpPr>
          <p:cNvPr id="11" name="Título 10"/>
          <p:cNvSpPr>
            <a:spLocks noGrp="1"/>
          </p:cNvSpPr>
          <p:nvPr>
            <p:ph type="title"/>
          </p:nvPr>
        </p:nvSpPr>
        <p:spPr>
          <a:xfrm>
            <a:off x="4343400" y="185037"/>
            <a:ext cx="9914381" cy="939800"/>
          </a:xfrm>
        </p:spPr>
        <p:txBody>
          <a:bodyPr/>
          <a:lstStyle/>
          <a:p>
            <a:r>
              <a:rPr lang="es-ES" dirty="0" smtClean="0">
                <a:solidFill>
                  <a:schemeClr val="tx1"/>
                </a:solidFill>
              </a:rPr>
              <a:t>Comunicación Asertiva</a:t>
            </a:r>
            <a:endParaRPr lang="en-US" dirty="0">
              <a:solidFill>
                <a:schemeClr val="tx1"/>
              </a:solidFill>
            </a:endParaRPr>
          </a:p>
        </p:txBody>
      </p:sp>
      <p:pic>
        <p:nvPicPr>
          <p:cNvPr id="13" name="object 5"/>
          <p:cNvPicPr/>
          <p:nvPr/>
        </p:nvPicPr>
        <p:blipFill>
          <a:blip r:embed="rId2" cstate="print"/>
          <a:stretch>
            <a:fillRect/>
          </a:stretch>
        </p:blipFill>
        <p:spPr>
          <a:xfrm>
            <a:off x="304800" y="190117"/>
            <a:ext cx="2800350" cy="553973"/>
          </a:xfrm>
          <a:prstGeom prst="rect">
            <a:avLst/>
          </a:prstGeom>
        </p:spPr>
      </p:pic>
      <p:sp>
        <p:nvSpPr>
          <p:cNvPr id="17" name="Rectángulo 16"/>
          <p:cNvSpPr/>
          <p:nvPr/>
        </p:nvSpPr>
        <p:spPr>
          <a:xfrm>
            <a:off x="0" y="1187588"/>
            <a:ext cx="5236154" cy="5424562"/>
          </a:xfrm>
          <a:prstGeom prst="rect">
            <a:avLst/>
          </a:prstGeom>
        </p:spPr>
        <p:txBody>
          <a:bodyPr wrap="square">
            <a:spAutoFit/>
          </a:bodyPr>
          <a:lstStyle/>
          <a:p>
            <a:pPr algn="just">
              <a:spcAft>
                <a:spcPts val="0"/>
              </a:spcAft>
            </a:pPr>
            <a:r>
              <a:rPr lang="es-SV" sz="2800" b="1" i="1" dirty="0" smtClean="0">
                <a:solidFill>
                  <a:srgbClr val="0D0D0D"/>
                </a:solidFill>
                <a:effectLst/>
                <a:latin typeface="Times New Roman" panose="02020603050405020304" pitchFamily="18" charset="0"/>
                <a:ea typeface="Times New Roman" panose="02020603050405020304" pitchFamily="18" charset="0"/>
              </a:rPr>
              <a:t>Es un estilo de comunicación en el que las personas expresan sus opiniones, puntos de vista, problemas, necesidades, quejas, entre otros, de una forma en la cual se prioriza el respeto hacia el otro, de manera clara y firme.</a:t>
            </a:r>
            <a:endParaRPr lang="en-US" sz="2800" dirty="0" smtClean="0">
              <a:effectLst/>
              <a:latin typeface="Times New Roman" panose="02020603050405020304" pitchFamily="18" charset="0"/>
              <a:ea typeface="Times New Roman" panose="02020603050405020304" pitchFamily="18" charset="0"/>
            </a:endParaRPr>
          </a:p>
          <a:p>
            <a:pPr algn="just">
              <a:spcAft>
                <a:spcPts val="0"/>
              </a:spcAft>
            </a:pPr>
            <a:r>
              <a:rPr lang="es-SV" sz="1050" dirty="0" smtClean="0">
                <a:solidFill>
                  <a:srgbClr val="0D0D0D"/>
                </a:solidFill>
                <a:effectLst/>
                <a:latin typeface="Times New Roman" panose="02020603050405020304" pitchFamily="18" charset="0"/>
                <a:ea typeface="Times New Roman" panose="02020603050405020304" pitchFamily="18" charset="0"/>
              </a:rPr>
              <a:t> </a:t>
            </a:r>
            <a:endParaRPr lang="en-US" sz="2800" dirty="0" smtClean="0">
              <a:effectLst/>
              <a:latin typeface="Times New Roman" panose="02020603050405020304" pitchFamily="18" charset="0"/>
              <a:ea typeface="Times New Roman" panose="02020603050405020304" pitchFamily="18" charset="0"/>
            </a:endParaRPr>
          </a:p>
          <a:p>
            <a:pPr algn="just">
              <a:spcAft>
                <a:spcPts val="0"/>
              </a:spcAft>
            </a:pPr>
            <a:r>
              <a:rPr lang="es-SV" sz="2800" dirty="0" smtClean="0">
                <a:solidFill>
                  <a:srgbClr val="0D0D0D"/>
                </a:solidFill>
                <a:effectLst/>
                <a:latin typeface="Times New Roman" panose="02020603050405020304" pitchFamily="18" charset="0"/>
                <a:ea typeface="Times New Roman" panose="02020603050405020304" pitchFamily="18" charset="0"/>
              </a:rPr>
              <a:t>También se le considera como la habilidad de expresar ideas y emociones positivas y negativas de una </a:t>
            </a:r>
            <a:r>
              <a:rPr lang="es-SV" sz="2800" u="sng" dirty="0" smtClean="0">
                <a:solidFill>
                  <a:srgbClr val="0D0D0D"/>
                </a:solidFill>
                <a:effectLst/>
                <a:latin typeface="Times New Roman" panose="02020603050405020304" pitchFamily="18" charset="0"/>
                <a:ea typeface="Times New Roman" panose="02020603050405020304" pitchFamily="18" charset="0"/>
              </a:rPr>
              <a:t>forma abierta, honesta y directa.</a:t>
            </a:r>
            <a:endParaRPr lang="en-US" sz="2800" u="sng" dirty="0" smtClean="0">
              <a:effectLst/>
              <a:latin typeface="Times New Roman" panose="02020603050405020304" pitchFamily="18" charset="0"/>
              <a:ea typeface="Times New Roman" panose="02020603050405020304" pitchFamily="18" charset="0"/>
            </a:endParaRPr>
          </a:p>
        </p:txBody>
      </p:sp>
      <p:pic>
        <p:nvPicPr>
          <p:cNvPr id="1026" name="Picture 2" descr="Qué es la Comunicación Asertiva | Amaya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6154" y="1677254"/>
            <a:ext cx="6942491" cy="4628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4399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2" cstate="print"/>
          <a:stretch>
            <a:fillRect/>
          </a:stretch>
        </p:blipFill>
        <p:spPr>
          <a:xfrm>
            <a:off x="304800" y="190117"/>
            <a:ext cx="2800350" cy="553973"/>
          </a:xfrm>
          <a:prstGeom prst="rect">
            <a:avLst/>
          </a:prstGeom>
        </p:spPr>
      </p:pic>
      <p:sp>
        <p:nvSpPr>
          <p:cNvPr id="17" name="Rectángulo 16"/>
          <p:cNvSpPr/>
          <p:nvPr/>
        </p:nvSpPr>
        <p:spPr>
          <a:xfrm>
            <a:off x="304800" y="838200"/>
            <a:ext cx="10668000" cy="461665"/>
          </a:xfrm>
          <a:prstGeom prst="rect">
            <a:avLst/>
          </a:prstGeom>
        </p:spPr>
        <p:txBody>
          <a:bodyPr wrap="square">
            <a:spAutoFit/>
          </a:bodyPr>
          <a:lstStyle/>
          <a:p>
            <a:pPr algn="just">
              <a:spcAft>
                <a:spcPts val="0"/>
              </a:spcAft>
            </a:pPr>
            <a:r>
              <a:rPr lang="es-SV" sz="2400" dirty="0" smtClean="0">
                <a:solidFill>
                  <a:srgbClr val="0D0D0D"/>
                </a:solidFill>
                <a:effectLst/>
                <a:latin typeface="Times New Roman" panose="02020603050405020304" pitchFamily="18" charset="0"/>
                <a:ea typeface="Times New Roman" panose="02020603050405020304" pitchFamily="18" charset="0"/>
              </a:rPr>
              <a:t>La comunicación asertiva se caracteriza porque:</a:t>
            </a:r>
            <a:endParaRPr lang="en-US" sz="2400" dirty="0" smtClean="0">
              <a:effectLst/>
              <a:latin typeface="Times New Roman" panose="02020603050405020304" pitchFamily="18" charset="0"/>
              <a:ea typeface="Times New Roman" panose="02020603050405020304" pitchFamily="18" charset="0"/>
            </a:endParaRPr>
          </a:p>
        </p:txBody>
      </p:sp>
      <p:graphicFrame>
        <p:nvGraphicFramePr>
          <p:cNvPr id="4" name="Diagrama 3"/>
          <p:cNvGraphicFramePr/>
          <p:nvPr>
            <p:extLst/>
          </p:nvPr>
        </p:nvGraphicFramePr>
        <p:xfrm>
          <a:off x="228600" y="1447800"/>
          <a:ext cx="11658600" cy="5270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3573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98670" y="0"/>
            <a:ext cx="6858000" cy="6858000"/>
            <a:chOff x="4598670" y="0"/>
            <a:chExt cx="6858000" cy="6858000"/>
          </a:xfrm>
        </p:grpSpPr>
        <p:pic>
          <p:nvPicPr>
            <p:cNvPr id="3" name="object 3"/>
            <p:cNvPicPr/>
            <p:nvPr/>
          </p:nvPicPr>
          <p:blipFill>
            <a:blip r:embed="rId2" cstate="print"/>
            <a:stretch>
              <a:fillRect/>
            </a:stretch>
          </p:blipFill>
          <p:spPr>
            <a:xfrm>
              <a:off x="4598670" y="0"/>
              <a:ext cx="6858000" cy="6857997"/>
            </a:xfrm>
            <a:prstGeom prst="rect">
              <a:avLst/>
            </a:prstGeom>
          </p:spPr>
        </p:pic>
        <p:pic>
          <p:nvPicPr>
            <p:cNvPr id="4" name="object 4"/>
            <p:cNvPicPr/>
            <p:nvPr/>
          </p:nvPicPr>
          <p:blipFill>
            <a:blip r:embed="rId3" cstate="print"/>
            <a:stretch>
              <a:fillRect/>
            </a:stretch>
          </p:blipFill>
          <p:spPr>
            <a:xfrm>
              <a:off x="7450074" y="3966971"/>
              <a:ext cx="1930146" cy="118110"/>
            </a:xfrm>
            <a:prstGeom prst="rect">
              <a:avLst/>
            </a:prstGeom>
          </p:spPr>
        </p:pic>
        <p:pic>
          <p:nvPicPr>
            <p:cNvPr id="5" name="object 5"/>
            <p:cNvPicPr/>
            <p:nvPr/>
          </p:nvPicPr>
          <p:blipFill>
            <a:blip r:embed="rId4" cstate="print"/>
            <a:stretch>
              <a:fillRect/>
            </a:stretch>
          </p:blipFill>
          <p:spPr>
            <a:xfrm>
              <a:off x="6002274" y="855725"/>
              <a:ext cx="4158996" cy="278129"/>
            </a:xfrm>
            <a:prstGeom prst="rect">
              <a:avLst/>
            </a:prstGeom>
          </p:spPr>
        </p:pic>
      </p:grpSp>
      <p:sp>
        <p:nvSpPr>
          <p:cNvPr id="6" name="object 6"/>
          <p:cNvSpPr txBox="1"/>
          <p:nvPr/>
        </p:nvSpPr>
        <p:spPr>
          <a:xfrm>
            <a:off x="504126" y="2318326"/>
            <a:ext cx="3145155" cy="1444625"/>
          </a:xfrm>
          <a:prstGeom prst="rect">
            <a:avLst/>
          </a:prstGeom>
        </p:spPr>
        <p:txBody>
          <a:bodyPr vert="horz" wrap="square" lIns="0" tIns="12700" rIns="0" bIns="0" rtlCol="0">
            <a:spAutoFit/>
          </a:bodyPr>
          <a:lstStyle/>
          <a:p>
            <a:pPr marL="635" algn="ctr">
              <a:lnSpc>
                <a:spcPts val="4145"/>
              </a:lnSpc>
              <a:spcBef>
                <a:spcPts val="100"/>
              </a:spcBef>
            </a:pPr>
            <a:r>
              <a:rPr sz="3600" i="1" spc="-440" dirty="0">
                <a:solidFill>
                  <a:srgbClr val="006FC0"/>
                </a:solidFill>
                <a:latin typeface="Arial Narrow"/>
                <a:cs typeface="Arial Narrow"/>
              </a:rPr>
              <a:t>de</a:t>
            </a:r>
            <a:endParaRPr sz="3600" dirty="0">
              <a:latin typeface="Arial Narrow"/>
              <a:cs typeface="Arial Narrow"/>
            </a:endParaRPr>
          </a:p>
          <a:p>
            <a:pPr algn="ctr">
              <a:lnSpc>
                <a:spcPts val="7025"/>
              </a:lnSpc>
            </a:pPr>
            <a:r>
              <a:rPr sz="6000" i="1" spc="-585" dirty="0">
                <a:solidFill>
                  <a:srgbClr val="006FC0"/>
                </a:solidFill>
                <a:latin typeface="Arial Narrow"/>
                <a:cs typeface="Arial Narrow"/>
              </a:rPr>
              <a:t>Comunicación</a:t>
            </a:r>
            <a:endParaRPr sz="6000" dirty="0">
              <a:latin typeface="Arial Narrow"/>
              <a:cs typeface="Arial Narrow"/>
            </a:endParaRPr>
          </a:p>
        </p:txBody>
      </p:sp>
      <p:pic>
        <p:nvPicPr>
          <p:cNvPr id="7" name="object 7"/>
          <p:cNvPicPr/>
          <p:nvPr/>
        </p:nvPicPr>
        <p:blipFill>
          <a:blip r:embed="rId5" cstate="print"/>
          <a:stretch>
            <a:fillRect/>
          </a:stretch>
        </p:blipFill>
        <p:spPr>
          <a:xfrm>
            <a:off x="1098665" y="1516176"/>
            <a:ext cx="2313813" cy="914400"/>
          </a:xfrm>
          <a:prstGeom prst="rect">
            <a:avLst/>
          </a:prstGeom>
        </p:spPr>
      </p:pic>
      <p:sp>
        <p:nvSpPr>
          <p:cNvPr id="8" name="object 8"/>
          <p:cNvSpPr txBox="1"/>
          <p:nvPr/>
        </p:nvSpPr>
        <p:spPr>
          <a:xfrm>
            <a:off x="667436" y="3762951"/>
            <a:ext cx="3176270" cy="1305560"/>
          </a:xfrm>
          <a:prstGeom prst="rect">
            <a:avLst/>
          </a:prstGeom>
        </p:spPr>
        <p:txBody>
          <a:bodyPr vert="horz" wrap="square" lIns="0" tIns="12065" rIns="0" bIns="0" rtlCol="0">
            <a:spAutoFit/>
          </a:bodyPr>
          <a:lstStyle/>
          <a:p>
            <a:pPr marL="12700" marR="5080" algn="just">
              <a:lnSpc>
                <a:spcPct val="100000"/>
              </a:lnSpc>
              <a:spcBef>
                <a:spcPts val="95"/>
              </a:spcBef>
            </a:pPr>
            <a:r>
              <a:rPr sz="1400" spc="-30" dirty="0">
                <a:solidFill>
                  <a:srgbClr val="3A3838"/>
                </a:solidFill>
                <a:latin typeface="Gill Sans MT"/>
                <a:cs typeface="Gill Sans MT"/>
              </a:rPr>
              <a:t>La</a:t>
            </a:r>
            <a:r>
              <a:rPr sz="1400" spc="-40" dirty="0">
                <a:solidFill>
                  <a:srgbClr val="3A3838"/>
                </a:solidFill>
                <a:latin typeface="Gill Sans MT"/>
                <a:cs typeface="Gill Sans MT"/>
              </a:rPr>
              <a:t> </a:t>
            </a:r>
            <a:r>
              <a:rPr sz="1400" spc="-25" dirty="0">
                <a:solidFill>
                  <a:srgbClr val="3A3838"/>
                </a:solidFill>
                <a:latin typeface="Gill Sans MT"/>
                <a:cs typeface="Gill Sans MT"/>
              </a:rPr>
              <a:t>comunicación</a:t>
            </a:r>
            <a:r>
              <a:rPr sz="1400" spc="-30" dirty="0">
                <a:solidFill>
                  <a:srgbClr val="3A3838"/>
                </a:solidFill>
                <a:latin typeface="Gill Sans MT"/>
                <a:cs typeface="Gill Sans MT"/>
              </a:rPr>
              <a:t> </a:t>
            </a:r>
            <a:r>
              <a:rPr sz="1400" spc="-10" dirty="0">
                <a:solidFill>
                  <a:srgbClr val="3A3838"/>
                </a:solidFill>
                <a:latin typeface="Gill Sans MT"/>
                <a:cs typeface="Gill Sans MT"/>
              </a:rPr>
              <a:t>asertiva</a:t>
            </a:r>
            <a:r>
              <a:rPr sz="1400" spc="-30" dirty="0">
                <a:solidFill>
                  <a:srgbClr val="3A3838"/>
                </a:solidFill>
                <a:latin typeface="Gill Sans MT"/>
                <a:cs typeface="Gill Sans MT"/>
              </a:rPr>
              <a:t> </a:t>
            </a:r>
            <a:r>
              <a:rPr sz="1400" spc="-35" dirty="0">
                <a:solidFill>
                  <a:srgbClr val="3A3838"/>
                </a:solidFill>
                <a:latin typeface="Gill Sans MT"/>
                <a:cs typeface="Gill Sans MT"/>
              </a:rPr>
              <a:t>es</a:t>
            </a:r>
            <a:r>
              <a:rPr sz="1400" spc="-40" dirty="0">
                <a:solidFill>
                  <a:srgbClr val="3A3838"/>
                </a:solidFill>
                <a:latin typeface="Gill Sans MT"/>
                <a:cs typeface="Gill Sans MT"/>
              </a:rPr>
              <a:t> </a:t>
            </a:r>
            <a:r>
              <a:rPr sz="1400" dirty="0">
                <a:solidFill>
                  <a:srgbClr val="3A3838"/>
                </a:solidFill>
                <a:latin typeface="Gill Sans MT"/>
                <a:cs typeface="Gill Sans MT"/>
              </a:rPr>
              <a:t>una</a:t>
            </a:r>
            <a:r>
              <a:rPr sz="1400" spc="-30" dirty="0">
                <a:solidFill>
                  <a:srgbClr val="3A3838"/>
                </a:solidFill>
                <a:latin typeface="Gill Sans MT"/>
                <a:cs typeface="Gill Sans MT"/>
              </a:rPr>
              <a:t> </a:t>
            </a:r>
            <a:r>
              <a:rPr sz="1400" spc="-10" dirty="0">
                <a:solidFill>
                  <a:srgbClr val="3A3838"/>
                </a:solidFill>
                <a:latin typeface="Gill Sans MT"/>
                <a:cs typeface="Gill Sans MT"/>
              </a:rPr>
              <a:t>herramienta </a:t>
            </a:r>
            <a:r>
              <a:rPr sz="1400" dirty="0">
                <a:solidFill>
                  <a:srgbClr val="3A3838"/>
                </a:solidFill>
                <a:latin typeface="Gill Sans MT"/>
                <a:cs typeface="Gill Sans MT"/>
              </a:rPr>
              <a:t>de</a:t>
            </a:r>
            <a:r>
              <a:rPr sz="1400" spc="275" dirty="0">
                <a:solidFill>
                  <a:srgbClr val="3A3838"/>
                </a:solidFill>
                <a:latin typeface="Gill Sans MT"/>
                <a:cs typeface="Gill Sans MT"/>
              </a:rPr>
              <a:t>  </a:t>
            </a:r>
            <a:r>
              <a:rPr sz="1400" dirty="0">
                <a:solidFill>
                  <a:srgbClr val="3A3838"/>
                </a:solidFill>
                <a:latin typeface="Gill Sans MT"/>
                <a:cs typeface="Gill Sans MT"/>
              </a:rPr>
              <a:t>la</a:t>
            </a:r>
            <a:r>
              <a:rPr sz="1400" spc="280" dirty="0">
                <a:solidFill>
                  <a:srgbClr val="3A3838"/>
                </a:solidFill>
                <a:latin typeface="Gill Sans MT"/>
                <a:cs typeface="Gill Sans MT"/>
              </a:rPr>
              <a:t>  </a:t>
            </a:r>
            <a:r>
              <a:rPr sz="1400" dirty="0">
                <a:solidFill>
                  <a:srgbClr val="3A3838"/>
                </a:solidFill>
                <a:latin typeface="Gill Sans MT"/>
                <a:cs typeface="Gill Sans MT"/>
              </a:rPr>
              <a:t>comunicación</a:t>
            </a:r>
            <a:r>
              <a:rPr sz="1400" spc="285" dirty="0">
                <a:solidFill>
                  <a:srgbClr val="3A3838"/>
                </a:solidFill>
                <a:latin typeface="Gill Sans MT"/>
                <a:cs typeface="Gill Sans MT"/>
              </a:rPr>
              <a:t>  </a:t>
            </a:r>
            <a:r>
              <a:rPr sz="1400" dirty="0">
                <a:solidFill>
                  <a:srgbClr val="3A3838"/>
                </a:solidFill>
                <a:latin typeface="Gill Sans MT"/>
                <a:cs typeface="Gill Sans MT"/>
              </a:rPr>
              <a:t>que</a:t>
            </a:r>
            <a:r>
              <a:rPr sz="1400" spc="280" dirty="0">
                <a:solidFill>
                  <a:srgbClr val="3A3838"/>
                </a:solidFill>
                <a:latin typeface="Gill Sans MT"/>
                <a:cs typeface="Gill Sans MT"/>
              </a:rPr>
              <a:t>  </a:t>
            </a:r>
            <a:r>
              <a:rPr sz="1400" dirty="0">
                <a:solidFill>
                  <a:srgbClr val="3A3838"/>
                </a:solidFill>
                <a:latin typeface="Gill Sans MT"/>
                <a:cs typeface="Gill Sans MT"/>
              </a:rPr>
              <a:t>favorece</a:t>
            </a:r>
            <a:r>
              <a:rPr sz="1400" spc="280" dirty="0">
                <a:solidFill>
                  <a:srgbClr val="3A3838"/>
                </a:solidFill>
                <a:latin typeface="Gill Sans MT"/>
                <a:cs typeface="Gill Sans MT"/>
              </a:rPr>
              <a:t>  </a:t>
            </a:r>
            <a:r>
              <a:rPr sz="1400" spc="-35" dirty="0">
                <a:solidFill>
                  <a:srgbClr val="3A3838"/>
                </a:solidFill>
                <a:latin typeface="Gill Sans MT"/>
                <a:cs typeface="Gill Sans MT"/>
              </a:rPr>
              <a:t>la </a:t>
            </a:r>
            <a:r>
              <a:rPr sz="1400" dirty="0">
                <a:solidFill>
                  <a:srgbClr val="3A3838"/>
                </a:solidFill>
                <a:latin typeface="Gill Sans MT"/>
                <a:cs typeface="Gill Sans MT"/>
              </a:rPr>
              <a:t>comunicación</a:t>
            </a:r>
            <a:r>
              <a:rPr sz="1400" spc="-5" dirty="0">
                <a:solidFill>
                  <a:srgbClr val="3A3838"/>
                </a:solidFill>
                <a:latin typeface="Gill Sans MT"/>
                <a:cs typeface="Gill Sans MT"/>
              </a:rPr>
              <a:t> </a:t>
            </a:r>
            <a:r>
              <a:rPr sz="1400" dirty="0">
                <a:solidFill>
                  <a:srgbClr val="3A3838"/>
                </a:solidFill>
                <a:latin typeface="Gill Sans MT"/>
                <a:cs typeface="Gill Sans MT"/>
              </a:rPr>
              <a:t>eficaz</a:t>
            </a:r>
            <a:r>
              <a:rPr sz="1400" spc="-5" dirty="0">
                <a:solidFill>
                  <a:srgbClr val="3A3838"/>
                </a:solidFill>
                <a:latin typeface="Gill Sans MT"/>
                <a:cs typeface="Gill Sans MT"/>
              </a:rPr>
              <a:t> </a:t>
            </a:r>
            <a:r>
              <a:rPr sz="1400" dirty="0">
                <a:solidFill>
                  <a:srgbClr val="3A3838"/>
                </a:solidFill>
                <a:latin typeface="Gill Sans MT"/>
                <a:cs typeface="Gill Sans MT"/>
              </a:rPr>
              <a:t>entre</a:t>
            </a:r>
            <a:r>
              <a:rPr sz="1400" spc="-5" dirty="0">
                <a:solidFill>
                  <a:srgbClr val="3A3838"/>
                </a:solidFill>
                <a:latin typeface="Gill Sans MT"/>
                <a:cs typeface="Gill Sans MT"/>
              </a:rPr>
              <a:t> </a:t>
            </a:r>
            <a:r>
              <a:rPr sz="1400" spc="-25" dirty="0">
                <a:solidFill>
                  <a:srgbClr val="3A3838"/>
                </a:solidFill>
                <a:latin typeface="Gill Sans MT"/>
                <a:cs typeface="Gill Sans MT"/>
              </a:rPr>
              <a:t>interlocutores.</a:t>
            </a:r>
            <a:r>
              <a:rPr sz="1400" spc="-10" dirty="0">
                <a:solidFill>
                  <a:srgbClr val="3A3838"/>
                </a:solidFill>
                <a:latin typeface="Gill Sans MT"/>
                <a:cs typeface="Gill Sans MT"/>
              </a:rPr>
              <a:t> </a:t>
            </a:r>
            <a:r>
              <a:rPr sz="1400" spc="-25" dirty="0">
                <a:solidFill>
                  <a:srgbClr val="3A3838"/>
                </a:solidFill>
                <a:latin typeface="Gill Sans MT"/>
                <a:cs typeface="Gill Sans MT"/>
              </a:rPr>
              <a:t>Al </a:t>
            </a:r>
            <a:r>
              <a:rPr sz="1400" dirty="0">
                <a:solidFill>
                  <a:srgbClr val="3A3838"/>
                </a:solidFill>
                <a:latin typeface="Gill Sans MT"/>
                <a:cs typeface="Gill Sans MT"/>
              </a:rPr>
              <a:t>ponerla</a:t>
            </a:r>
            <a:r>
              <a:rPr sz="1400" spc="25" dirty="0">
                <a:solidFill>
                  <a:srgbClr val="3A3838"/>
                </a:solidFill>
                <a:latin typeface="Gill Sans MT"/>
                <a:cs typeface="Gill Sans MT"/>
              </a:rPr>
              <a:t> </a:t>
            </a:r>
            <a:r>
              <a:rPr sz="1400" dirty="0">
                <a:solidFill>
                  <a:srgbClr val="3A3838"/>
                </a:solidFill>
                <a:latin typeface="Gill Sans MT"/>
                <a:cs typeface="Gill Sans MT"/>
              </a:rPr>
              <a:t>en</a:t>
            </a:r>
            <a:r>
              <a:rPr sz="1400" spc="25" dirty="0">
                <a:solidFill>
                  <a:srgbClr val="3A3838"/>
                </a:solidFill>
                <a:latin typeface="Gill Sans MT"/>
                <a:cs typeface="Gill Sans MT"/>
              </a:rPr>
              <a:t> </a:t>
            </a:r>
            <a:r>
              <a:rPr sz="1400" dirty="0">
                <a:solidFill>
                  <a:srgbClr val="3A3838"/>
                </a:solidFill>
                <a:latin typeface="Gill Sans MT"/>
                <a:cs typeface="Gill Sans MT"/>
              </a:rPr>
              <a:t>práctica</a:t>
            </a:r>
            <a:r>
              <a:rPr sz="1400" spc="20" dirty="0">
                <a:solidFill>
                  <a:srgbClr val="3A3838"/>
                </a:solidFill>
                <a:latin typeface="Gill Sans MT"/>
                <a:cs typeface="Gill Sans MT"/>
              </a:rPr>
              <a:t> </a:t>
            </a:r>
            <a:r>
              <a:rPr sz="1400" dirty="0">
                <a:solidFill>
                  <a:srgbClr val="3A3838"/>
                </a:solidFill>
                <a:latin typeface="Gill Sans MT"/>
                <a:cs typeface="Gill Sans MT"/>
              </a:rPr>
              <a:t>estamos</a:t>
            </a:r>
            <a:r>
              <a:rPr sz="1400" spc="20" dirty="0">
                <a:solidFill>
                  <a:srgbClr val="3A3838"/>
                </a:solidFill>
                <a:latin typeface="Gill Sans MT"/>
                <a:cs typeface="Gill Sans MT"/>
              </a:rPr>
              <a:t> </a:t>
            </a:r>
            <a:r>
              <a:rPr sz="1400" dirty="0">
                <a:solidFill>
                  <a:srgbClr val="3A3838"/>
                </a:solidFill>
                <a:latin typeface="Gill Sans MT"/>
                <a:cs typeface="Gill Sans MT"/>
              </a:rPr>
              <a:t>fomentando</a:t>
            </a:r>
            <a:r>
              <a:rPr sz="1400" spc="30" dirty="0">
                <a:solidFill>
                  <a:srgbClr val="3A3838"/>
                </a:solidFill>
                <a:latin typeface="Gill Sans MT"/>
                <a:cs typeface="Gill Sans MT"/>
              </a:rPr>
              <a:t> </a:t>
            </a:r>
            <a:r>
              <a:rPr sz="1400" spc="-25" dirty="0">
                <a:solidFill>
                  <a:srgbClr val="3A3838"/>
                </a:solidFill>
                <a:latin typeface="Gill Sans MT"/>
                <a:cs typeface="Gill Sans MT"/>
              </a:rPr>
              <a:t>el </a:t>
            </a:r>
            <a:r>
              <a:rPr sz="1400" spc="-10" dirty="0">
                <a:solidFill>
                  <a:srgbClr val="3A3838"/>
                </a:solidFill>
                <a:latin typeface="Gill Sans MT"/>
                <a:cs typeface="Gill Sans MT"/>
              </a:rPr>
              <a:t>respeto</a:t>
            </a:r>
            <a:r>
              <a:rPr sz="1400" spc="70" dirty="0">
                <a:solidFill>
                  <a:srgbClr val="3A3838"/>
                </a:solidFill>
                <a:latin typeface="Gill Sans MT"/>
                <a:cs typeface="Gill Sans MT"/>
              </a:rPr>
              <a:t> </a:t>
            </a:r>
            <a:r>
              <a:rPr sz="1400" dirty="0">
                <a:solidFill>
                  <a:srgbClr val="3A3838"/>
                </a:solidFill>
                <a:latin typeface="Gill Sans MT"/>
                <a:cs typeface="Gill Sans MT"/>
              </a:rPr>
              <a:t>por</a:t>
            </a:r>
            <a:r>
              <a:rPr sz="1400" spc="70" dirty="0">
                <a:solidFill>
                  <a:srgbClr val="3A3838"/>
                </a:solidFill>
                <a:latin typeface="Gill Sans MT"/>
                <a:cs typeface="Gill Sans MT"/>
              </a:rPr>
              <a:t> </a:t>
            </a:r>
            <a:r>
              <a:rPr sz="1400" dirty="0">
                <a:solidFill>
                  <a:srgbClr val="3A3838"/>
                </a:solidFill>
                <a:latin typeface="Gill Sans MT"/>
                <a:cs typeface="Gill Sans MT"/>
              </a:rPr>
              <a:t>uno</a:t>
            </a:r>
            <a:r>
              <a:rPr sz="1400" spc="65" dirty="0">
                <a:solidFill>
                  <a:srgbClr val="3A3838"/>
                </a:solidFill>
                <a:latin typeface="Gill Sans MT"/>
                <a:cs typeface="Gill Sans MT"/>
              </a:rPr>
              <a:t> </a:t>
            </a:r>
            <a:r>
              <a:rPr sz="1400" dirty="0">
                <a:solidFill>
                  <a:srgbClr val="3A3838"/>
                </a:solidFill>
                <a:latin typeface="Gill Sans MT"/>
                <a:cs typeface="Gill Sans MT"/>
              </a:rPr>
              <a:t>mismo</a:t>
            </a:r>
            <a:r>
              <a:rPr sz="1400" spc="70" dirty="0">
                <a:solidFill>
                  <a:srgbClr val="3A3838"/>
                </a:solidFill>
                <a:latin typeface="Gill Sans MT"/>
                <a:cs typeface="Gill Sans MT"/>
              </a:rPr>
              <a:t> </a:t>
            </a:r>
            <a:r>
              <a:rPr sz="1400" dirty="0">
                <a:solidFill>
                  <a:srgbClr val="3A3838"/>
                </a:solidFill>
                <a:latin typeface="Gill Sans MT"/>
                <a:cs typeface="Gill Sans MT"/>
              </a:rPr>
              <a:t>y</a:t>
            </a:r>
            <a:r>
              <a:rPr sz="1400" spc="65" dirty="0">
                <a:solidFill>
                  <a:srgbClr val="3A3838"/>
                </a:solidFill>
                <a:latin typeface="Gill Sans MT"/>
                <a:cs typeface="Gill Sans MT"/>
              </a:rPr>
              <a:t> </a:t>
            </a:r>
            <a:r>
              <a:rPr sz="1400" dirty="0">
                <a:solidFill>
                  <a:srgbClr val="3A3838"/>
                </a:solidFill>
                <a:latin typeface="Gill Sans MT"/>
                <a:cs typeface="Gill Sans MT"/>
              </a:rPr>
              <a:t>respetando</a:t>
            </a:r>
            <a:r>
              <a:rPr sz="1400" spc="75" dirty="0">
                <a:solidFill>
                  <a:srgbClr val="3A3838"/>
                </a:solidFill>
                <a:latin typeface="Gill Sans MT"/>
                <a:cs typeface="Gill Sans MT"/>
              </a:rPr>
              <a:t> </a:t>
            </a:r>
            <a:r>
              <a:rPr sz="1400" dirty="0">
                <a:solidFill>
                  <a:srgbClr val="3A3838"/>
                </a:solidFill>
                <a:latin typeface="Gill Sans MT"/>
                <a:cs typeface="Gill Sans MT"/>
              </a:rPr>
              <a:t>a</a:t>
            </a:r>
            <a:r>
              <a:rPr sz="1400" spc="75" dirty="0">
                <a:solidFill>
                  <a:srgbClr val="3A3838"/>
                </a:solidFill>
                <a:latin typeface="Gill Sans MT"/>
                <a:cs typeface="Gill Sans MT"/>
              </a:rPr>
              <a:t> </a:t>
            </a:r>
            <a:r>
              <a:rPr sz="1400" spc="-25" dirty="0">
                <a:solidFill>
                  <a:srgbClr val="3A3838"/>
                </a:solidFill>
                <a:latin typeface="Gill Sans MT"/>
                <a:cs typeface="Gill Sans MT"/>
              </a:rPr>
              <a:t>los </a:t>
            </a:r>
            <a:r>
              <a:rPr sz="1400" spc="-10" dirty="0">
                <a:solidFill>
                  <a:srgbClr val="3A3838"/>
                </a:solidFill>
                <a:latin typeface="Gill Sans MT"/>
                <a:cs typeface="Gill Sans MT"/>
              </a:rPr>
              <a:t>demás.</a:t>
            </a:r>
            <a:endParaRPr sz="1400" dirty="0">
              <a:latin typeface="Gill Sans MT"/>
              <a:cs typeface="Gill Sans MT"/>
            </a:endParaRPr>
          </a:p>
        </p:txBody>
      </p:sp>
      <p:sp>
        <p:nvSpPr>
          <p:cNvPr id="10" name="object 10"/>
          <p:cNvSpPr txBox="1"/>
          <p:nvPr/>
        </p:nvSpPr>
        <p:spPr>
          <a:xfrm>
            <a:off x="-12700" y="1170178"/>
            <a:ext cx="3683000" cy="269875"/>
          </a:xfrm>
          <a:prstGeom prst="rect">
            <a:avLst/>
          </a:prstGeom>
        </p:spPr>
        <p:txBody>
          <a:bodyPr vert="horz" wrap="square" lIns="0" tIns="12700" rIns="0" bIns="0" rtlCol="0">
            <a:spAutoFit/>
          </a:bodyPr>
          <a:lstStyle/>
          <a:p>
            <a:pPr marL="12700">
              <a:lnSpc>
                <a:spcPct val="100000"/>
              </a:lnSpc>
              <a:spcBef>
                <a:spcPts val="100"/>
              </a:spcBef>
              <a:tabLst>
                <a:tab pos="662305" algn="l"/>
                <a:tab pos="3669665" algn="l"/>
              </a:tabLst>
            </a:pPr>
            <a:r>
              <a:rPr sz="1600" u="sng" dirty="0">
                <a:solidFill>
                  <a:srgbClr val="001F5F"/>
                </a:solidFill>
                <a:uFill>
                  <a:solidFill>
                    <a:srgbClr val="BE9000"/>
                  </a:solidFill>
                </a:uFill>
                <a:latin typeface="Gill Sans MT"/>
                <a:cs typeface="Gill Sans MT"/>
              </a:rPr>
              <a:t>	</a:t>
            </a:r>
            <a:r>
              <a:rPr sz="1600" u="sng" spc="-110" dirty="0">
                <a:solidFill>
                  <a:srgbClr val="001F5F"/>
                </a:solidFill>
                <a:uFill>
                  <a:solidFill>
                    <a:srgbClr val="BE9000"/>
                  </a:solidFill>
                </a:uFill>
                <a:latin typeface="Gill Sans MT"/>
                <a:cs typeface="Gill Sans MT"/>
              </a:rPr>
              <a:t>1.2</a:t>
            </a:r>
            <a:r>
              <a:rPr sz="1600" u="sng" spc="-165" dirty="0">
                <a:solidFill>
                  <a:srgbClr val="001F5F"/>
                </a:solidFill>
                <a:uFill>
                  <a:solidFill>
                    <a:srgbClr val="BE9000"/>
                  </a:solidFill>
                </a:uFill>
                <a:latin typeface="Gill Sans MT"/>
                <a:cs typeface="Gill Sans MT"/>
              </a:rPr>
              <a:t> </a:t>
            </a:r>
            <a:r>
              <a:rPr sz="1600" u="sng" spc="-90" dirty="0">
                <a:solidFill>
                  <a:srgbClr val="001F5F"/>
                </a:solidFill>
                <a:uFill>
                  <a:solidFill>
                    <a:srgbClr val="BE9000"/>
                  </a:solidFill>
                </a:uFill>
                <a:latin typeface="Gill Sans MT"/>
                <a:cs typeface="Gill Sans MT"/>
              </a:rPr>
              <a:t>ESTILOS</a:t>
            </a:r>
            <a:r>
              <a:rPr sz="1600" u="sng" spc="-190" dirty="0">
                <a:solidFill>
                  <a:srgbClr val="001F5F"/>
                </a:solidFill>
                <a:uFill>
                  <a:solidFill>
                    <a:srgbClr val="BE9000"/>
                  </a:solidFill>
                </a:uFill>
                <a:latin typeface="Gill Sans MT"/>
                <a:cs typeface="Gill Sans MT"/>
              </a:rPr>
              <a:t> </a:t>
            </a:r>
            <a:r>
              <a:rPr sz="1600" u="sng" spc="-100" dirty="0">
                <a:solidFill>
                  <a:srgbClr val="001F5F"/>
                </a:solidFill>
                <a:uFill>
                  <a:solidFill>
                    <a:srgbClr val="BE9000"/>
                  </a:solidFill>
                </a:uFill>
                <a:latin typeface="Gill Sans MT"/>
                <a:cs typeface="Gill Sans MT"/>
              </a:rPr>
              <a:t>DE</a:t>
            </a:r>
            <a:r>
              <a:rPr sz="1600" u="sng" spc="-160" dirty="0">
                <a:solidFill>
                  <a:srgbClr val="001F5F"/>
                </a:solidFill>
                <a:uFill>
                  <a:solidFill>
                    <a:srgbClr val="BE9000"/>
                  </a:solidFill>
                </a:uFill>
                <a:latin typeface="Gill Sans MT"/>
                <a:cs typeface="Gill Sans MT"/>
              </a:rPr>
              <a:t> </a:t>
            </a:r>
            <a:r>
              <a:rPr sz="1600" u="sng" spc="-10" dirty="0">
                <a:solidFill>
                  <a:srgbClr val="001F5F"/>
                </a:solidFill>
                <a:uFill>
                  <a:solidFill>
                    <a:srgbClr val="BE9000"/>
                  </a:solidFill>
                </a:uFill>
                <a:latin typeface="Gill Sans MT"/>
                <a:cs typeface="Gill Sans MT"/>
              </a:rPr>
              <a:t>COMUNICACIÓN</a:t>
            </a:r>
            <a:r>
              <a:rPr sz="1600" u="sng" dirty="0">
                <a:solidFill>
                  <a:srgbClr val="001F5F"/>
                </a:solidFill>
                <a:uFill>
                  <a:solidFill>
                    <a:srgbClr val="BE9000"/>
                  </a:solidFill>
                </a:uFill>
                <a:latin typeface="Gill Sans MT"/>
                <a:cs typeface="Gill Sans MT"/>
              </a:rPr>
              <a:t>	</a:t>
            </a:r>
            <a:endParaRPr sz="1600">
              <a:latin typeface="Gill Sans MT"/>
              <a:cs typeface="Gill Sans MT"/>
            </a:endParaRPr>
          </a:p>
        </p:txBody>
      </p:sp>
      <p:pic>
        <p:nvPicPr>
          <p:cNvPr id="1026" name="Picture 2" descr="Universidad Antonio Nariño - COMUNICACIÓN ASERTIV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1390" y="5158903"/>
            <a:ext cx="2611628" cy="1515261"/>
          </a:xfrm>
          <a:prstGeom prst="rect">
            <a:avLst/>
          </a:prstGeom>
          <a:noFill/>
          <a:extLst>
            <a:ext uri="{909E8E84-426E-40DD-AFC4-6F175D3DCCD1}">
              <a14:hiddenFill xmlns:a14="http://schemas.microsoft.com/office/drawing/2010/main">
                <a:solidFill>
                  <a:srgbClr val="FFFFFF"/>
                </a:solidFill>
              </a14:hiddenFill>
            </a:ext>
          </a:extLst>
        </p:spPr>
      </p:pic>
      <p:pic>
        <p:nvPicPr>
          <p:cNvPr id="11" name="object 5"/>
          <p:cNvPicPr/>
          <p:nvPr/>
        </p:nvPicPr>
        <p:blipFill>
          <a:blip r:embed="rId7" cstate="print"/>
          <a:stretch>
            <a:fillRect/>
          </a:stretch>
        </p:blipFill>
        <p:spPr>
          <a:xfrm>
            <a:off x="304800" y="190117"/>
            <a:ext cx="2800350" cy="553973"/>
          </a:xfrm>
          <a:prstGeom prst="rect">
            <a:avLst/>
          </a:prstGeom>
        </p:spPr>
      </p:pic>
    </p:spTree>
    <p:extLst>
      <p:ext uri="{BB962C8B-B14F-4D97-AF65-F5344CB8AC3E}">
        <p14:creationId xmlns:p14="http://schemas.microsoft.com/office/powerpoint/2010/main" val="26496481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3078" y="3"/>
            <a:ext cx="3338322" cy="6857997"/>
          </a:xfrm>
          <a:prstGeom prst="rect">
            <a:avLst/>
          </a:prstGeom>
        </p:spPr>
      </p:pic>
      <p:pic>
        <p:nvPicPr>
          <p:cNvPr id="4" name="object 4"/>
          <p:cNvPicPr/>
          <p:nvPr/>
        </p:nvPicPr>
        <p:blipFill>
          <a:blip r:embed="rId3" cstate="print"/>
          <a:stretch>
            <a:fillRect/>
          </a:stretch>
        </p:blipFill>
        <p:spPr>
          <a:xfrm>
            <a:off x="9392413" y="6304026"/>
            <a:ext cx="2799587" cy="553974"/>
          </a:xfrm>
          <a:prstGeom prst="rect">
            <a:avLst/>
          </a:prstGeom>
        </p:spPr>
      </p:pic>
      <p:pic>
        <p:nvPicPr>
          <p:cNvPr id="2050" name="Picture 2" descr="Estilos de comunicación saludable"/>
          <p:cNvPicPr>
            <a:picLocks noChangeAspect="1" noChangeArrowheads="1"/>
          </p:cNvPicPr>
          <p:nvPr/>
        </p:nvPicPr>
        <p:blipFill rotWithShape="1">
          <a:blip r:embed="rId4">
            <a:extLst>
              <a:ext uri="{28A0092B-C50C-407E-A947-70E740481C1C}">
                <a14:useLocalDpi xmlns:a14="http://schemas.microsoft.com/office/drawing/2010/main" val="0"/>
              </a:ext>
            </a:extLst>
          </a:blip>
          <a:srcRect l="14088" t="39462" r="13418" b="20326"/>
          <a:stretch/>
        </p:blipFill>
        <p:spPr bwMode="auto">
          <a:xfrm>
            <a:off x="3581400" y="0"/>
            <a:ext cx="8610600" cy="289560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5"/>
          <a:stretch>
            <a:fillRect/>
          </a:stretch>
        </p:blipFill>
        <p:spPr>
          <a:xfrm>
            <a:off x="4572000" y="2743200"/>
            <a:ext cx="4548378" cy="4167378"/>
          </a:xfrm>
          <a:prstGeom prst="rect">
            <a:avLst/>
          </a:prstGeom>
        </p:spPr>
      </p:pic>
    </p:spTree>
    <p:extLst>
      <p:ext uri="{BB962C8B-B14F-4D97-AF65-F5344CB8AC3E}">
        <p14:creationId xmlns:p14="http://schemas.microsoft.com/office/powerpoint/2010/main" val="4904387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D7E0EF"/>
          </a:solidFill>
        </p:spPr>
        <p:txBody>
          <a:bodyPr wrap="square" lIns="0" tIns="0" rIns="0" bIns="0" rtlCol="0"/>
          <a:lstStyle/>
          <a:p>
            <a:endParaRPr/>
          </a:p>
        </p:txBody>
      </p:sp>
      <p:pic>
        <p:nvPicPr>
          <p:cNvPr id="4" name="object 4"/>
          <p:cNvPicPr/>
          <p:nvPr/>
        </p:nvPicPr>
        <p:blipFill>
          <a:blip r:embed="rId2" cstate="print"/>
          <a:stretch>
            <a:fillRect/>
          </a:stretch>
        </p:blipFill>
        <p:spPr>
          <a:xfrm>
            <a:off x="9215628" y="322325"/>
            <a:ext cx="2799587" cy="553974"/>
          </a:xfrm>
          <a:prstGeom prst="rect">
            <a:avLst/>
          </a:prstGeom>
        </p:spPr>
      </p:pic>
      <p:sp>
        <p:nvSpPr>
          <p:cNvPr id="5" name="object 10"/>
          <p:cNvSpPr txBox="1"/>
          <p:nvPr/>
        </p:nvSpPr>
        <p:spPr>
          <a:xfrm>
            <a:off x="152400" y="464374"/>
            <a:ext cx="6324600" cy="259045"/>
          </a:xfrm>
          <a:prstGeom prst="rect">
            <a:avLst/>
          </a:prstGeom>
        </p:spPr>
        <p:txBody>
          <a:bodyPr vert="horz" wrap="square" lIns="0" tIns="12700" rIns="0" bIns="0" rtlCol="0">
            <a:spAutoFit/>
          </a:bodyPr>
          <a:lstStyle/>
          <a:p>
            <a:pPr marL="12700" algn="ctr">
              <a:lnSpc>
                <a:spcPct val="100000"/>
              </a:lnSpc>
              <a:spcBef>
                <a:spcPts val="100"/>
              </a:spcBef>
              <a:tabLst>
                <a:tab pos="662305" algn="l"/>
                <a:tab pos="3669665" algn="l"/>
              </a:tabLst>
            </a:pPr>
            <a:r>
              <a:rPr sz="1600" u="sng" spc="-110" dirty="0" smtClean="0">
                <a:solidFill>
                  <a:srgbClr val="001F5F"/>
                </a:solidFill>
                <a:uFill>
                  <a:solidFill>
                    <a:srgbClr val="BE9000"/>
                  </a:solidFill>
                </a:uFill>
                <a:latin typeface="Gill Sans MT"/>
                <a:cs typeface="Gill Sans MT"/>
              </a:rPr>
              <a:t>1.</a:t>
            </a:r>
            <a:r>
              <a:rPr lang="es-ES" sz="1600" u="sng" spc="-110" dirty="0" smtClean="0">
                <a:solidFill>
                  <a:srgbClr val="001F5F"/>
                </a:solidFill>
                <a:uFill>
                  <a:solidFill>
                    <a:srgbClr val="BE9000"/>
                  </a:solidFill>
                </a:uFill>
                <a:latin typeface="Gill Sans MT"/>
                <a:cs typeface="Gill Sans MT"/>
              </a:rPr>
              <a:t>3</a:t>
            </a:r>
            <a:r>
              <a:rPr sz="1600" u="sng" spc="-165" dirty="0" smtClean="0">
                <a:solidFill>
                  <a:srgbClr val="001F5F"/>
                </a:solidFill>
                <a:uFill>
                  <a:solidFill>
                    <a:srgbClr val="BE9000"/>
                  </a:solidFill>
                </a:uFill>
                <a:latin typeface="Gill Sans MT"/>
                <a:cs typeface="Gill Sans MT"/>
              </a:rPr>
              <a:t> </a:t>
            </a:r>
            <a:r>
              <a:rPr lang="es-ES" sz="1600" u="sng" spc="-90" dirty="0" smtClean="0">
                <a:solidFill>
                  <a:srgbClr val="001F5F"/>
                </a:solidFill>
                <a:uFill>
                  <a:solidFill>
                    <a:srgbClr val="BE9000"/>
                  </a:solidFill>
                </a:uFill>
                <a:latin typeface="Gill Sans MT"/>
                <a:cs typeface="Gill Sans MT"/>
              </a:rPr>
              <a:t>CARACTERISTICAS DE LA  COMUNICACIÓN ASERTIVA</a:t>
            </a:r>
            <a:r>
              <a:rPr sz="1600" u="sng" dirty="0">
                <a:solidFill>
                  <a:srgbClr val="001F5F"/>
                </a:solidFill>
                <a:uFill>
                  <a:solidFill>
                    <a:srgbClr val="BE9000"/>
                  </a:solidFill>
                </a:uFill>
                <a:latin typeface="Gill Sans MT"/>
                <a:cs typeface="Gill Sans MT"/>
              </a:rPr>
              <a:t>	</a:t>
            </a:r>
            <a:endParaRPr sz="1600" dirty="0">
              <a:latin typeface="Gill Sans MT"/>
              <a:cs typeface="Gill Sans MT"/>
            </a:endParaRPr>
          </a:p>
        </p:txBody>
      </p:sp>
      <p:pic>
        <p:nvPicPr>
          <p:cNvPr id="5122" name="Picture 2" descr="Calaméo - Libro Sobre La Comunicacion Asertiva"/>
          <p:cNvPicPr>
            <a:picLocks noChangeAspect="1" noChangeArrowheads="1"/>
          </p:cNvPicPr>
          <p:nvPr/>
        </p:nvPicPr>
        <p:blipFill rotWithShape="1">
          <a:blip r:embed="rId3">
            <a:extLst>
              <a:ext uri="{28A0092B-C50C-407E-A947-70E740481C1C}">
                <a14:useLocalDpi xmlns:a14="http://schemas.microsoft.com/office/drawing/2010/main" val="0"/>
              </a:ext>
            </a:extLst>
          </a:blip>
          <a:srcRect l="14247" t="30940" r="9191" b="25925"/>
          <a:stretch/>
        </p:blipFill>
        <p:spPr bwMode="auto">
          <a:xfrm>
            <a:off x="1737972" y="1009889"/>
            <a:ext cx="8050618" cy="5867400"/>
          </a:xfrm>
          <a:prstGeom prst="rect">
            <a:avLst/>
          </a:prstGeom>
          <a:noFill/>
          <a:extLst>
            <a:ext uri="{909E8E84-426E-40DD-AFC4-6F175D3DCCD1}">
              <a14:hiddenFill xmlns:a14="http://schemas.microsoft.com/office/drawing/2010/main">
                <a:solidFill>
                  <a:srgbClr val="FFFFFF"/>
                </a:solidFill>
              </a14:hiddenFill>
            </a:ext>
          </a:extLst>
        </p:spPr>
      </p:pic>
      <p:sp>
        <p:nvSpPr>
          <p:cNvPr id="6" name="Llamada con línea 1 5"/>
          <p:cNvSpPr/>
          <p:nvPr/>
        </p:nvSpPr>
        <p:spPr>
          <a:xfrm>
            <a:off x="9296400" y="1198624"/>
            <a:ext cx="2438400" cy="990600"/>
          </a:xfrm>
          <a:prstGeom prst="borderCallout1">
            <a:avLst>
              <a:gd name="adj1" fmla="val 48250"/>
              <a:gd name="adj2" fmla="val -3307"/>
              <a:gd name="adj3" fmla="val 188630"/>
              <a:gd name="adj4" fmla="val -11256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2400" dirty="0" smtClean="0"/>
              <a:t>Contacto visual</a:t>
            </a:r>
            <a:endParaRPr lang="en-US" sz="2400" dirty="0"/>
          </a:p>
        </p:txBody>
      </p:sp>
      <p:sp>
        <p:nvSpPr>
          <p:cNvPr id="8" name="Llamada con línea 1 7"/>
          <p:cNvSpPr/>
          <p:nvPr/>
        </p:nvSpPr>
        <p:spPr>
          <a:xfrm>
            <a:off x="9889567" y="2933700"/>
            <a:ext cx="2438400" cy="990600"/>
          </a:xfrm>
          <a:prstGeom prst="borderCallout1">
            <a:avLst>
              <a:gd name="adj1" fmla="val 48250"/>
              <a:gd name="adj2" fmla="val -3307"/>
              <a:gd name="adj3" fmla="val 285696"/>
              <a:gd name="adj4" fmla="val -364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2400" dirty="0" smtClean="0"/>
              <a:t>Postura corporal</a:t>
            </a:r>
            <a:endParaRPr lang="en-US" sz="2400" dirty="0"/>
          </a:p>
        </p:txBody>
      </p:sp>
      <p:sp>
        <p:nvSpPr>
          <p:cNvPr id="10" name="Llamada con línea 1 9"/>
          <p:cNvSpPr/>
          <p:nvPr/>
        </p:nvSpPr>
        <p:spPr>
          <a:xfrm flipH="1">
            <a:off x="53096" y="876299"/>
            <a:ext cx="3044858" cy="990600"/>
          </a:xfrm>
          <a:prstGeom prst="borderCallout1">
            <a:avLst>
              <a:gd name="adj1" fmla="val 48250"/>
              <a:gd name="adj2" fmla="val -3307"/>
              <a:gd name="adj3" fmla="val 402746"/>
              <a:gd name="adj4" fmla="val -7324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2400" dirty="0" smtClean="0"/>
              <a:t>Gestos</a:t>
            </a:r>
            <a:endParaRPr lang="en-US" sz="2400" dirty="0"/>
          </a:p>
        </p:txBody>
      </p:sp>
      <p:sp>
        <p:nvSpPr>
          <p:cNvPr id="11" name="Llamada con línea 1 10"/>
          <p:cNvSpPr/>
          <p:nvPr/>
        </p:nvSpPr>
        <p:spPr>
          <a:xfrm flipH="1">
            <a:off x="4114800" y="1066800"/>
            <a:ext cx="1295400" cy="990600"/>
          </a:xfrm>
          <a:prstGeom prst="borderCallout1">
            <a:avLst>
              <a:gd name="adj1" fmla="val 48250"/>
              <a:gd name="adj2" fmla="val -3307"/>
              <a:gd name="adj3" fmla="val 255243"/>
              <a:gd name="adj4" fmla="val -3376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2400" dirty="0" smtClean="0"/>
              <a:t>Voz</a:t>
            </a:r>
            <a:endParaRPr lang="en-US" sz="2400" dirty="0"/>
          </a:p>
        </p:txBody>
      </p:sp>
      <p:sp>
        <p:nvSpPr>
          <p:cNvPr id="13" name="Llamada con línea 1 12"/>
          <p:cNvSpPr/>
          <p:nvPr/>
        </p:nvSpPr>
        <p:spPr>
          <a:xfrm>
            <a:off x="9753600" y="5815402"/>
            <a:ext cx="2438400" cy="990600"/>
          </a:xfrm>
          <a:prstGeom prst="borderCallout1">
            <a:avLst>
              <a:gd name="adj1" fmla="val 48250"/>
              <a:gd name="adj2" fmla="val -3307"/>
              <a:gd name="adj3" fmla="val 20192"/>
              <a:gd name="adj4" fmla="val -14039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2400" dirty="0" smtClean="0"/>
              <a:t>Oportunidad</a:t>
            </a:r>
            <a:endParaRPr lang="en-US" sz="2400" dirty="0"/>
          </a:p>
        </p:txBody>
      </p:sp>
      <p:sp>
        <p:nvSpPr>
          <p:cNvPr id="14" name="Llamada con línea 1 13"/>
          <p:cNvSpPr/>
          <p:nvPr/>
        </p:nvSpPr>
        <p:spPr>
          <a:xfrm flipH="1">
            <a:off x="0" y="5428115"/>
            <a:ext cx="2057400" cy="990600"/>
          </a:xfrm>
          <a:prstGeom prst="borderCallout1">
            <a:avLst>
              <a:gd name="adj1" fmla="val 48250"/>
              <a:gd name="adj2" fmla="val -3307"/>
              <a:gd name="adj3" fmla="val 5273"/>
              <a:gd name="adj4" fmla="val -13722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2400" dirty="0" smtClean="0"/>
              <a:t>Contenido</a:t>
            </a:r>
            <a:endParaRPr lang="en-US" sz="2400" dirty="0"/>
          </a:p>
        </p:txBody>
      </p:sp>
    </p:spTree>
    <p:extLst>
      <p:ext uri="{BB962C8B-B14F-4D97-AF65-F5344CB8AC3E}">
        <p14:creationId xmlns:p14="http://schemas.microsoft.com/office/powerpoint/2010/main" val="32645423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457200" y="208376"/>
            <a:ext cx="3659504" cy="828675"/>
          </a:xfrm>
          <a:prstGeom prst="rect">
            <a:avLst/>
          </a:prstGeom>
        </p:spPr>
        <p:txBody>
          <a:bodyPr vert="horz" wrap="square" lIns="0" tIns="12700" rIns="0" bIns="0" rtlCol="0">
            <a:spAutoFit/>
          </a:bodyPr>
          <a:lstStyle/>
          <a:p>
            <a:pPr marL="12700">
              <a:lnSpc>
                <a:spcPts val="1720"/>
              </a:lnSpc>
              <a:spcBef>
                <a:spcPts val="100"/>
              </a:spcBef>
            </a:pPr>
            <a:r>
              <a:rPr sz="1600" spc="-140" dirty="0">
                <a:solidFill>
                  <a:srgbClr val="001F5F"/>
                </a:solidFill>
                <a:latin typeface="Gill Sans MT"/>
                <a:cs typeface="Gill Sans MT"/>
              </a:rPr>
              <a:t>1.3</a:t>
            </a:r>
            <a:r>
              <a:rPr sz="1600" spc="-165" dirty="0">
                <a:solidFill>
                  <a:srgbClr val="001F5F"/>
                </a:solidFill>
                <a:latin typeface="Gill Sans MT"/>
                <a:cs typeface="Gill Sans MT"/>
              </a:rPr>
              <a:t> </a:t>
            </a:r>
            <a:r>
              <a:rPr sz="1600" spc="-60" dirty="0" smtClean="0">
                <a:solidFill>
                  <a:srgbClr val="001F5F"/>
                </a:solidFill>
                <a:latin typeface="Gill Sans MT"/>
                <a:cs typeface="Gill Sans MT"/>
              </a:rPr>
              <a:t>CARACTERISTICAS</a:t>
            </a:r>
            <a:r>
              <a:rPr lang="es-ES" sz="1600" spc="-60" dirty="0" smtClean="0">
                <a:solidFill>
                  <a:srgbClr val="001F5F"/>
                </a:solidFill>
                <a:latin typeface="Gill Sans MT"/>
                <a:cs typeface="Gill Sans MT"/>
              </a:rPr>
              <a:t> DE LA </a:t>
            </a:r>
            <a:endParaRPr sz="1600" dirty="0">
              <a:latin typeface="Gill Sans MT"/>
              <a:cs typeface="Gill Sans MT"/>
            </a:endParaRPr>
          </a:p>
          <a:p>
            <a:pPr marL="259715">
              <a:lnSpc>
                <a:spcPts val="4600"/>
              </a:lnSpc>
            </a:pPr>
            <a:r>
              <a:rPr sz="4000" i="1" spc="-385" dirty="0">
                <a:solidFill>
                  <a:srgbClr val="001F5F"/>
                </a:solidFill>
                <a:latin typeface="Arial Narrow"/>
                <a:cs typeface="Arial Narrow"/>
              </a:rPr>
              <a:t>Comunicación</a:t>
            </a:r>
            <a:r>
              <a:rPr sz="4000" i="1" spc="-70" dirty="0">
                <a:solidFill>
                  <a:srgbClr val="001F5F"/>
                </a:solidFill>
                <a:latin typeface="Arial Narrow"/>
                <a:cs typeface="Arial Narrow"/>
              </a:rPr>
              <a:t> </a:t>
            </a:r>
            <a:r>
              <a:rPr sz="4000" i="1" spc="-325" dirty="0">
                <a:solidFill>
                  <a:srgbClr val="001F5F"/>
                </a:solidFill>
                <a:latin typeface="Arial Narrow"/>
                <a:cs typeface="Arial Narrow"/>
              </a:rPr>
              <a:t>Asertiva</a:t>
            </a:r>
            <a:endParaRPr sz="4000" dirty="0">
              <a:latin typeface="Arial Narrow"/>
              <a:cs typeface="Arial Narrow"/>
            </a:endParaRPr>
          </a:p>
        </p:txBody>
      </p:sp>
      <p:grpSp>
        <p:nvGrpSpPr>
          <p:cNvPr id="8" name="object 8"/>
          <p:cNvGrpSpPr/>
          <p:nvPr/>
        </p:nvGrpSpPr>
        <p:grpSpPr>
          <a:xfrm>
            <a:off x="0" y="223265"/>
            <a:ext cx="11326368" cy="584582"/>
            <a:chOff x="0" y="223265"/>
            <a:chExt cx="11326368" cy="584582"/>
          </a:xfrm>
        </p:grpSpPr>
        <p:sp>
          <p:nvSpPr>
            <p:cNvPr id="9" name="object 9"/>
            <p:cNvSpPr/>
            <p:nvPr/>
          </p:nvSpPr>
          <p:spPr>
            <a:xfrm>
              <a:off x="0" y="801497"/>
              <a:ext cx="2664460" cy="6350"/>
            </a:xfrm>
            <a:custGeom>
              <a:avLst/>
              <a:gdLst/>
              <a:ahLst/>
              <a:cxnLst/>
              <a:rect l="l" t="t" r="r" b="b"/>
              <a:pathLst>
                <a:path w="2664460" h="6350">
                  <a:moveTo>
                    <a:pt x="2664206" y="0"/>
                  </a:moveTo>
                  <a:lnTo>
                    <a:pt x="0" y="0"/>
                  </a:lnTo>
                  <a:lnTo>
                    <a:pt x="0" y="6350"/>
                  </a:lnTo>
                  <a:lnTo>
                    <a:pt x="2664206" y="6350"/>
                  </a:lnTo>
                  <a:lnTo>
                    <a:pt x="2664206" y="0"/>
                  </a:lnTo>
                  <a:close/>
                </a:path>
              </a:pathLst>
            </a:custGeom>
            <a:solidFill>
              <a:srgbClr val="BE9000">
                <a:alpha val="76861"/>
              </a:srgbClr>
            </a:solidFill>
          </p:spPr>
          <p:txBody>
            <a:bodyPr wrap="square" lIns="0" tIns="0" rIns="0" bIns="0" rtlCol="0"/>
            <a:lstStyle/>
            <a:p>
              <a:endParaRPr/>
            </a:p>
          </p:txBody>
        </p:sp>
        <p:pic>
          <p:nvPicPr>
            <p:cNvPr id="11" name="object 11"/>
            <p:cNvPicPr/>
            <p:nvPr/>
          </p:nvPicPr>
          <p:blipFill>
            <a:blip r:embed="rId2" cstate="print"/>
            <a:stretch>
              <a:fillRect/>
            </a:stretch>
          </p:blipFill>
          <p:spPr>
            <a:xfrm>
              <a:off x="9249918" y="223265"/>
              <a:ext cx="2076450" cy="410717"/>
            </a:xfrm>
            <a:prstGeom prst="rect">
              <a:avLst/>
            </a:prstGeom>
          </p:spPr>
        </p:pic>
      </p:grpSp>
      <p:graphicFrame>
        <p:nvGraphicFramePr>
          <p:cNvPr id="10" name="Diagrama 9"/>
          <p:cNvGraphicFramePr/>
          <p:nvPr>
            <p:extLst/>
          </p:nvPr>
        </p:nvGraphicFramePr>
        <p:xfrm>
          <a:off x="152400" y="1088741"/>
          <a:ext cx="11887200" cy="5909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62421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2" cstate="print"/>
          <a:stretch>
            <a:fillRect/>
          </a:stretch>
        </p:blipFill>
        <p:spPr>
          <a:xfrm>
            <a:off x="8382000" y="5698490"/>
            <a:ext cx="3213227" cy="609600"/>
          </a:xfrm>
          <a:prstGeom prst="rect">
            <a:avLst/>
          </a:prstGeom>
        </p:spPr>
      </p:pic>
      <p:pic>
        <p:nvPicPr>
          <p:cNvPr id="6146" name="Picture 2" descr="4 ejemplos de cada estilo de la comunicasiòn (4 de agresivo 4 de pasivo 4  de asertivo) - Brainly.lat"/>
          <p:cNvPicPr>
            <a:picLocks noChangeAspect="1" noChangeArrowheads="1"/>
          </p:cNvPicPr>
          <p:nvPr/>
        </p:nvPicPr>
        <p:blipFill rotWithShape="1">
          <a:blip r:embed="rId3">
            <a:extLst>
              <a:ext uri="{28A0092B-C50C-407E-A947-70E740481C1C}">
                <a14:useLocalDpi xmlns:a14="http://schemas.microsoft.com/office/drawing/2010/main" val="0"/>
              </a:ext>
            </a:extLst>
          </a:blip>
          <a:srcRect b="9412"/>
          <a:stretch/>
        </p:blipFill>
        <p:spPr bwMode="auto">
          <a:xfrm>
            <a:off x="3200400" y="388856"/>
            <a:ext cx="7543800" cy="6308303"/>
          </a:xfrm>
          <a:prstGeom prst="rect">
            <a:avLst/>
          </a:prstGeom>
          <a:noFill/>
          <a:extLst>
            <a:ext uri="{909E8E84-426E-40DD-AFC4-6F175D3DCCD1}">
              <a14:hiddenFill xmlns:a14="http://schemas.microsoft.com/office/drawing/2010/main">
                <a:solidFill>
                  <a:srgbClr val="FFFFFF"/>
                </a:solidFill>
              </a14:hiddenFill>
            </a:ext>
          </a:extLst>
        </p:spPr>
      </p:pic>
      <p:pic>
        <p:nvPicPr>
          <p:cNvPr id="10" name="object 11"/>
          <p:cNvPicPr/>
          <p:nvPr/>
        </p:nvPicPr>
        <p:blipFill>
          <a:blip r:embed="rId4" cstate="print"/>
          <a:stretch>
            <a:fillRect/>
          </a:stretch>
        </p:blipFill>
        <p:spPr>
          <a:xfrm>
            <a:off x="152400" y="381000"/>
            <a:ext cx="2076450" cy="410717"/>
          </a:xfrm>
          <a:prstGeom prst="rect">
            <a:avLst/>
          </a:prstGeom>
        </p:spPr>
      </p:pic>
    </p:spTree>
    <p:extLst>
      <p:ext uri="{BB962C8B-B14F-4D97-AF65-F5344CB8AC3E}">
        <p14:creationId xmlns:p14="http://schemas.microsoft.com/office/powerpoint/2010/main" val="14544436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6"/>
          </a:xfrm>
          <a:prstGeom prst="rect">
            <a:avLst/>
          </a:prstGeom>
        </p:spPr>
      </p:pic>
      <p:sp>
        <p:nvSpPr>
          <p:cNvPr id="3" name="object 3"/>
          <p:cNvSpPr txBox="1">
            <a:spLocks noGrp="1"/>
          </p:cNvSpPr>
          <p:nvPr>
            <p:ph type="title"/>
          </p:nvPr>
        </p:nvSpPr>
        <p:spPr>
          <a:xfrm>
            <a:off x="7715250" y="569214"/>
            <a:ext cx="4082415" cy="756920"/>
          </a:xfrm>
          <a:prstGeom prst="rect">
            <a:avLst/>
          </a:prstGeom>
        </p:spPr>
        <p:txBody>
          <a:bodyPr vert="horz" wrap="square" lIns="0" tIns="12700" rIns="0" bIns="0" rtlCol="0">
            <a:spAutoFit/>
          </a:bodyPr>
          <a:lstStyle/>
          <a:p>
            <a:pPr marL="12700">
              <a:lnSpc>
                <a:spcPct val="100000"/>
              </a:lnSpc>
              <a:spcBef>
                <a:spcPts val="100"/>
              </a:spcBef>
            </a:pPr>
            <a:r>
              <a:rPr sz="4800" i="1" spc="-459" dirty="0">
                <a:solidFill>
                  <a:srgbClr val="001F5F"/>
                </a:solidFill>
                <a:latin typeface="Arial Narrow"/>
                <a:cs typeface="Arial Narrow"/>
              </a:rPr>
              <a:t>Comunicación</a:t>
            </a:r>
            <a:r>
              <a:rPr sz="4800" i="1" spc="-130" dirty="0">
                <a:solidFill>
                  <a:srgbClr val="001F5F"/>
                </a:solidFill>
                <a:latin typeface="Arial Narrow"/>
                <a:cs typeface="Arial Narrow"/>
              </a:rPr>
              <a:t> </a:t>
            </a:r>
            <a:r>
              <a:rPr sz="4800" i="1" spc="-385" dirty="0">
                <a:solidFill>
                  <a:srgbClr val="001F5F"/>
                </a:solidFill>
                <a:latin typeface="Arial Narrow"/>
                <a:cs typeface="Arial Narrow"/>
              </a:rPr>
              <a:t>Asertiva</a:t>
            </a:r>
            <a:endParaRPr sz="4800">
              <a:latin typeface="Arial Narrow"/>
              <a:cs typeface="Arial Narrow"/>
            </a:endParaRPr>
          </a:p>
        </p:txBody>
      </p:sp>
      <p:sp>
        <p:nvSpPr>
          <p:cNvPr id="6" name="object 6"/>
          <p:cNvSpPr/>
          <p:nvPr/>
        </p:nvSpPr>
        <p:spPr>
          <a:xfrm>
            <a:off x="9749028" y="713105"/>
            <a:ext cx="2443480" cy="6350"/>
          </a:xfrm>
          <a:custGeom>
            <a:avLst/>
            <a:gdLst/>
            <a:ahLst/>
            <a:cxnLst/>
            <a:rect l="l" t="t" r="r" b="b"/>
            <a:pathLst>
              <a:path w="2443479" h="6350">
                <a:moveTo>
                  <a:pt x="0" y="6350"/>
                </a:moveTo>
                <a:lnTo>
                  <a:pt x="2442972" y="6350"/>
                </a:lnTo>
                <a:lnTo>
                  <a:pt x="2442972" y="0"/>
                </a:lnTo>
                <a:lnTo>
                  <a:pt x="0" y="0"/>
                </a:lnTo>
                <a:lnTo>
                  <a:pt x="0" y="6350"/>
                </a:lnTo>
                <a:close/>
              </a:path>
            </a:pathLst>
          </a:custGeom>
          <a:solidFill>
            <a:srgbClr val="BE9000"/>
          </a:solidFill>
        </p:spPr>
        <p:txBody>
          <a:bodyPr wrap="square" lIns="0" tIns="0" rIns="0" bIns="0" rtlCol="0"/>
          <a:lstStyle/>
          <a:p>
            <a:endParaRPr/>
          </a:p>
        </p:txBody>
      </p:sp>
      <p:sp>
        <p:nvSpPr>
          <p:cNvPr id="7" name="object 7"/>
          <p:cNvSpPr txBox="1"/>
          <p:nvPr/>
        </p:nvSpPr>
        <p:spPr>
          <a:xfrm>
            <a:off x="10235945" y="390143"/>
            <a:ext cx="1454150" cy="269875"/>
          </a:xfrm>
          <a:prstGeom prst="rect">
            <a:avLst/>
          </a:prstGeom>
        </p:spPr>
        <p:txBody>
          <a:bodyPr vert="horz" wrap="square" lIns="0" tIns="12700" rIns="0" bIns="0" rtlCol="0">
            <a:spAutoFit/>
          </a:bodyPr>
          <a:lstStyle/>
          <a:p>
            <a:pPr marL="12700">
              <a:lnSpc>
                <a:spcPct val="100000"/>
              </a:lnSpc>
              <a:spcBef>
                <a:spcPts val="100"/>
              </a:spcBef>
            </a:pPr>
            <a:r>
              <a:rPr sz="1600" spc="-100" dirty="0">
                <a:solidFill>
                  <a:srgbClr val="001F5F"/>
                </a:solidFill>
                <a:latin typeface="Gill Sans MT"/>
                <a:cs typeface="Gill Sans MT"/>
              </a:rPr>
              <a:t>1.4</a:t>
            </a:r>
            <a:r>
              <a:rPr sz="1600" spc="-160" dirty="0">
                <a:solidFill>
                  <a:srgbClr val="001F5F"/>
                </a:solidFill>
                <a:latin typeface="Gill Sans MT"/>
                <a:cs typeface="Gill Sans MT"/>
              </a:rPr>
              <a:t> </a:t>
            </a:r>
            <a:r>
              <a:rPr sz="1600" spc="-60" dirty="0">
                <a:solidFill>
                  <a:srgbClr val="001F5F"/>
                </a:solidFill>
                <a:latin typeface="Gill Sans MT"/>
                <a:cs typeface="Gill Sans MT"/>
              </a:rPr>
              <a:t>NIVELES</a:t>
            </a:r>
            <a:r>
              <a:rPr sz="1600" spc="-185" dirty="0">
                <a:solidFill>
                  <a:srgbClr val="001F5F"/>
                </a:solidFill>
                <a:latin typeface="Gill Sans MT"/>
                <a:cs typeface="Gill Sans MT"/>
              </a:rPr>
              <a:t> </a:t>
            </a:r>
            <a:r>
              <a:rPr sz="1600" spc="-100" dirty="0">
                <a:solidFill>
                  <a:srgbClr val="001F5F"/>
                </a:solidFill>
                <a:latin typeface="Gill Sans MT"/>
                <a:cs typeface="Gill Sans MT"/>
              </a:rPr>
              <a:t>DE</a:t>
            </a:r>
            <a:r>
              <a:rPr sz="1600" spc="-155" dirty="0">
                <a:solidFill>
                  <a:srgbClr val="001F5F"/>
                </a:solidFill>
                <a:latin typeface="Gill Sans MT"/>
                <a:cs typeface="Gill Sans MT"/>
              </a:rPr>
              <a:t> </a:t>
            </a:r>
            <a:r>
              <a:rPr sz="1600" spc="-85" dirty="0">
                <a:solidFill>
                  <a:srgbClr val="001F5F"/>
                </a:solidFill>
                <a:latin typeface="Gill Sans MT"/>
                <a:cs typeface="Gill Sans MT"/>
              </a:rPr>
              <a:t>LA</a:t>
            </a:r>
            <a:endParaRPr sz="1600">
              <a:latin typeface="Gill Sans MT"/>
              <a:cs typeface="Gill Sans MT"/>
            </a:endParaRPr>
          </a:p>
        </p:txBody>
      </p:sp>
    </p:spTree>
    <p:extLst>
      <p:ext uri="{BB962C8B-B14F-4D97-AF65-F5344CB8AC3E}">
        <p14:creationId xmlns:p14="http://schemas.microsoft.com/office/powerpoint/2010/main" val="27572054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66467" y="1123696"/>
            <a:ext cx="2221230" cy="939800"/>
          </a:xfrm>
          <a:prstGeom prst="rect">
            <a:avLst/>
          </a:prstGeom>
        </p:spPr>
        <p:txBody>
          <a:bodyPr vert="horz" wrap="square" lIns="0" tIns="12700" rIns="0" bIns="0" rtlCol="0">
            <a:spAutoFit/>
          </a:bodyPr>
          <a:lstStyle/>
          <a:p>
            <a:pPr marL="12700">
              <a:lnSpc>
                <a:spcPct val="100000"/>
              </a:lnSpc>
              <a:spcBef>
                <a:spcPts val="100"/>
              </a:spcBef>
            </a:pPr>
            <a:r>
              <a:rPr i="1" spc="-600" dirty="0">
                <a:solidFill>
                  <a:srgbClr val="006FC0"/>
                </a:solidFill>
                <a:latin typeface="Arial Narrow"/>
                <a:cs typeface="Arial Narrow"/>
              </a:rPr>
              <a:t>Niveles</a:t>
            </a:r>
            <a:r>
              <a:rPr i="1" spc="-150" dirty="0">
                <a:solidFill>
                  <a:srgbClr val="006FC0"/>
                </a:solidFill>
                <a:latin typeface="Arial Narrow"/>
                <a:cs typeface="Arial Narrow"/>
              </a:rPr>
              <a:t> </a:t>
            </a:r>
            <a:r>
              <a:rPr i="1" spc="-720" dirty="0">
                <a:solidFill>
                  <a:srgbClr val="006FC0"/>
                </a:solidFill>
                <a:latin typeface="Arial Narrow"/>
                <a:cs typeface="Arial Narrow"/>
              </a:rPr>
              <a:t>de</a:t>
            </a:r>
          </a:p>
        </p:txBody>
      </p:sp>
      <p:grpSp>
        <p:nvGrpSpPr>
          <p:cNvPr id="4" name="object 4"/>
          <p:cNvGrpSpPr/>
          <p:nvPr/>
        </p:nvGrpSpPr>
        <p:grpSpPr>
          <a:xfrm>
            <a:off x="1273302" y="1897888"/>
            <a:ext cx="3662045" cy="508634"/>
            <a:chOff x="1273302" y="1897888"/>
            <a:chExt cx="3662045" cy="508634"/>
          </a:xfrm>
        </p:grpSpPr>
        <p:pic>
          <p:nvPicPr>
            <p:cNvPr id="5" name="object 5"/>
            <p:cNvPicPr/>
            <p:nvPr/>
          </p:nvPicPr>
          <p:blipFill>
            <a:blip r:embed="rId2" cstate="print"/>
            <a:stretch>
              <a:fillRect/>
            </a:stretch>
          </p:blipFill>
          <p:spPr>
            <a:xfrm>
              <a:off x="1273302" y="1897888"/>
              <a:ext cx="2232914" cy="508508"/>
            </a:xfrm>
            <a:prstGeom prst="rect">
              <a:avLst/>
            </a:prstGeom>
          </p:spPr>
        </p:pic>
        <p:pic>
          <p:nvPicPr>
            <p:cNvPr id="6" name="object 6"/>
            <p:cNvPicPr/>
            <p:nvPr/>
          </p:nvPicPr>
          <p:blipFill>
            <a:blip r:embed="rId3" cstate="print"/>
            <a:stretch>
              <a:fillRect/>
            </a:stretch>
          </p:blipFill>
          <p:spPr>
            <a:xfrm>
              <a:off x="3427475" y="1897888"/>
              <a:ext cx="1507363" cy="508508"/>
            </a:xfrm>
            <a:prstGeom prst="rect">
              <a:avLst/>
            </a:prstGeom>
          </p:spPr>
        </p:pic>
      </p:grpSp>
      <p:sp>
        <p:nvSpPr>
          <p:cNvPr id="7" name="object 7"/>
          <p:cNvSpPr txBox="1"/>
          <p:nvPr/>
        </p:nvSpPr>
        <p:spPr>
          <a:xfrm>
            <a:off x="533400" y="2578608"/>
            <a:ext cx="4120515" cy="2030043"/>
          </a:xfrm>
          <a:prstGeom prst="rect">
            <a:avLst/>
          </a:prstGeom>
        </p:spPr>
        <p:txBody>
          <a:bodyPr vert="horz" wrap="square" lIns="0" tIns="14605" rIns="0" bIns="0" rtlCol="0">
            <a:spAutoFit/>
          </a:bodyPr>
          <a:lstStyle/>
          <a:p>
            <a:pPr marL="12700" marR="5080" algn="just">
              <a:lnSpc>
                <a:spcPct val="99300"/>
              </a:lnSpc>
              <a:spcBef>
                <a:spcPts val="115"/>
              </a:spcBef>
            </a:pPr>
            <a:r>
              <a:rPr sz="2400" dirty="0">
                <a:solidFill>
                  <a:srgbClr val="4A4A4A"/>
                </a:solidFill>
                <a:latin typeface="Gill Sans MT"/>
                <a:cs typeface="Gill Sans MT"/>
              </a:rPr>
              <a:t>Dentro</a:t>
            </a:r>
            <a:r>
              <a:rPr sz="2400" spc="145" dirty="0">
                <a:solidFill>
                  <a:srgbClr val="4A4A4A"/>
                </a:solidFill>
                <a:latin typeface="Gill Sans MT"/>
                <a:cs typeface="Gill Sans MT"/>
              </a:rPr>
              <a:t>  </a:t>
            </a:r>
            <a:r>
              <a:rPr sz="2400" dirty="0">
                <a:solidFill>
                  <a:srgbClr val="4A4A4A"/>
                </a:solidFill>
                <a:latin typeface="Gill Sans MT"/>
                <a:cs typeface="Gill Sans MT"/>
              </a:rPr>
              <a:t>del</a:t>
            </a:r>
            <a:r>
              <a:rPr sz="2400" spc="145" dirty="0">
                <a:solidFill>
                  <a:srgbClr val="4A4A4A"/>
                </a:solidFill>
                <a:latin typeface="Gill Sans MT"/>
                <a:cs typeface="Gill Sans MT"/>
              </a:rPr>
              <a:t>  </a:t>
            </a:r>
            <a:r>
              <a:rPr sz="2400" dirty="0">
                <a:solidFill>
                  <a:srgbClr val="4A4A4A"/>
                </a:solidFill>
                <a:latin typeface="Gill Sans MT"/>
                <a:cs typeface="Gill Sans MT"/>
              </a:rPr>
              <a:t>estilo</a:t>
            </a:r>
            <a:r>
              <a:rPr sz="2400" spc="145" dirty="0">
                <a:solidFill>
                  <a:srgbClr val="4A4A4A"/>
                </a:solidFill>
                <a:latin typeface="Gill Sans MT"/>
                <a:cs typeface="Gill Sans MT"/>
              </a:rPr>
              <a:t>  </a:t>
            </a:r>
            <a:r>
              <a:rPr sz="2400" dirty="0">
                <a:solidFill>
                  <a:srgbClr val="4A4A4A"/>
                </a:solidFill>
                <a:latin typeface="Gill Sans MT"/>
                <a:cs typeface="Gill Sans MT"/>
              </a:rPr>
              <a:t>asertivo</a:t>
            </a:r>
            <a:r>
              <a:rPr sz="2400" spc="150" dirty="0">
                <a:solidFill>
                  <a:srgbClr val="4A4A4A"/>
                </a:solidFill>
                <a:latin typeface="Gill Sans MT"/>
                <a:cs typeface="Gill Sans MT"/>
              </a:rPr>
              <a:t>  </a:t>
            </a:r>
            <a:r>
              <a:rPr sz="2400" spc="-25" dirty="0">
                <a:solidFill>
                  <a:srgbClr val="4A4A4A"/>
                </a:solidFill>
                <a:latin typeface="Gill Sans MT"/>
                <a:cs typeface="Gill Sans MT"/>
              </a:rPr>
              <a:t>podemos </a:t>
            </a:r>
            <a:r>
              <a:rPr sz="2400" spc="-10" dirty="0">
                <a:solidFill>
                  <a:srgbClr val="4A4A4A"/>
                </a:solidFill>
                <a:latin typeface="Gill Sans MT"/>
                <a:cs typeface="Gill Sans MT"/>
              </a:rPr>
              <a:t>encontrar</a:t>
            </a:r>
            <a:r>
              <a:rPr sz="2400" spc="140" dirty="0">
                <a:solidFill>
                  <a:srgbClr val="4A4A4A"/>
                </a:solidFill>
                <a:latin typeface="Gill Sans MT"/>
                <a:cs typeface="Gill Sans MT"/>
              </a:rPr>
              <a:t> </a:t>
            </a:r>
            <a:r>
              <a:rPr sz="2400" dirty="0">
                <a:solidFill>
                  <a:srgbClr val="4A4A4A"/>
                </a:solidFill>
                <a:latin typeface="Gill Sans MT"/>
                <a:cs typeface="Gill Sans MT"/>
              </a:rPr>
              <a:t>varias</a:t>
            </a:r>
            <a:r>
              <a:rPr sz="2400" spc="135" dirty="0">
                <a:solidFill>
                  <a:srgbClr val="4A4A4A"/>
                </a:solidFill>
                <a:latin typeface="Gill Sans MT"/>
                <a:cs typeface="Gill Sans MT"/>
              </a:rPr>
              <a:t> </a:t>
            </a:r>
            <a:r>
              <a:rPr sz="2400" spc="-10" dirty="0">
                <a:solidFill>
                  <a:srgbClr val="4A4A4A"/>
                </a:solidFill>
                <a:latin typeface="Gill Sans MT"/>
                <a:cs typeface="Gill Sans MT"/>
              </a:rPr>
              <a:t>características</a:t>
            </a:r>
            <a:r>
              <a:rPr sz="2400" spc="140" dirty="0">
                <a:solidFill>
                  <a:srgbClr val="4A4A4A"/>
                </a:solidFill>
                <a:latin typeface="Gill Sans MT"/>
                <a:cs typeface="Gill Sans MT"/>
              </a:rPr>
              <a:t> </a:t>
            </a:r>
            <a:r>
              <a:rPr sz="2400" spc="65" dirty="0">
                <a:solidFill>
                  <a:srgbClr val="4A4A4A"/>
                </a:solidFill>
                <a:latin typeface="Gill Sans MT"/>
                <a:cs typeface="Gill Sans MT"/>
              </a:rPr>
              <a:t>a</a:t>
            </a:r>
            <a:r>
              <a:rPr sz="2400" spc="140" dirty="0">
                <a:solidFill>
                  <a:srgbClr val="4A4A4A"/>
                </a:solidFill>
                <a:latin typeface="Gill Sans MT"/>
                <a:cs typeface="Gill Sans MT"/>
              </a:rPr>
              <a:t> </a:t>
            </a:r>
            <a:r>
              <a:rPr sz="2800" spc="-10" dirty="0">
                <a:solidFill>
                  <a:srgbClr val="7E5F00"/>
                </a:solidFill>
                <a:latin typeface="Gill Sans MT"/>
                <a:cs typeface="Gill Sans MT"/>
              </a:rPr>
              <a:t>nivel verbal,</a:t>
            </a:r>
            <a:r>
              <a:rPr sz="2800" spc="-260" dirty="0">
                <a:solidFill>
                  <a:srgbClr val="7E5F00"/>
                </a:solidFill>
                <a:latin typeface="Gill Sans MT"/>
                <a:cs typeface="Gill Sans MT"/>
              </a:rPr>
              <a:t> </a:t>
            </a:r>
            <a:r>
              <a:rPr sz="2800" spc="-75" dirty="0">
                <a:solidFill>
                  <a:srgbClr val="7E5F00"/>
                </a:solidFill>
                <a:latin typeface="Gill Sans MT"/>
                <a:cs typeface="Gill Sans MT"/>
              </a:rPr>
              <a:t>no</a:t>
            </a:r>
            <a:r>
              <a:rPr sz="2800" spc="-254" dirty="0">
                <a:solidFill>
                  <a:srgbClr val="7E5F00"/>
                </a:solidFill>
                <a:latin typeface="Gill Sans MT"/>
                <a:cs typeface="Gill Sans MT"/>
              </a:rPr>
              <a:t> </a:t>
            </a:r>
            <a:r>
              <a:rPr sz="2800" spc="-25" dirty="0">
                <a:solidFill>
                  <a:srgbClr val="7E5F00"/>
                </a:solidFill>
                <a:latin typeface="Gill Sans MT"/>
                <a:cs typeface="Gill Sans MT"/>
              </a:rPr>
              <a:t>verbal</a:t>
            </a:r>
            <a:r>
              <a:rPr sz="2800" spc="-254" dirty="0">
                <a:solidFill>
                  <a:srgbClr val="7E5F00"/>
                </a:solidFill>
                <a:latin typeface="Gill Sans MT"/>
                <a:cs typeface="Gill Sans MT"/>
              </a:rPr>
              <a:t> </a:t>
            </a:r>
            <a:r>
              <a:rPr sz="2800" spc="-40" dirty="0">
                <a:solidFill>
                  <a:srgbClr val="7E5F00"/>
                </a:solidFill>
                <a:latin typeface="Gill Sans MT"/>
                <a:cs typeface="Gill Sans MT"/>
              </a:rPr>
              <a:t>y</a:t>
            </a:r>
            <a:r>
              <a:rPr sz="2800" spc="-250" dirty="0">
                <a:solidFill>
                  <a:srgbClr val="7E5F00"/>
                </a:solidFill>
                <a:latin typeface="Gill Sans MT"/>
                <a:cs typeface="Gill Sans MT"/>
              </a:rPr>
              <a:t> </a:t>
            </a:r>
            <a:r>
              <a:rPr sz="2800" spc="-10" dirty="0">
                <a:solidFill>
                  <a:srgbClr val="7E5F00"/>
                </a:solidFill>
                <a:latin typeface="Gill Sans MT"/>
                <a:cs typeface="Gill Sans MT"/>
              </a:rPr>
              <a:t>paraverbal.</a:t>
            </a:r>
            <a:endParaRPr sz="2800" dirty="0">
              <a:latin typeface="Gill Sans MT"/>
              <a:cs typeface="Gill Sans MT"/>
            </a:endParaRPr>
          </a:p>
          <a:p>
            <a:pPr>
              <a:lnSpc>
                <a:spcPct val="100000"/>
              </a:lnSpc>
              <a:spcBef>
                <a:spcPts val="20"/>
              </a:spcBef>
            </a:pPr>
            <a:endParaRPr sz="2800" dirty="0">
              <a:latin typeface="Gill Sans MT"/>
              <a:cs typeface="Gill Sans MT"/>
            </a:endParaRPr>
          </a:p>
        </p:txBody>
      </p:sp>
      <p:pic>
        <p:nvPicPr>
          <p:cNvPr id="9" name="object 9"/>
          <p:cNvPicPr/>
          <p:nvPr/>
        </p:nvPicPr>
        <p:blipFill>
          <a:blip r:embed="rId4" cstate="print"/>
          <a:stretch>
            <a:fillRect/>
          </a:stretch>
        </p:blipFill>
        <p:spPr>
          <a:xfrm>
            <a:off x="9304019" y="214884"/>
            <a:ext cx="2666237" cy="527304"/>
          </a:xfrm>
          <a:prstGeom prst="rect">
            <a:avLst/>
          </a:prstGeom>
        </p:spPr>
      </p:pic>
      <p:graphicFrame>
        <p:nvGraphicFramePr>
          <p:cNvPr id="8" name="Diagrama 7"/>
          <p:cNvGraphicFramePr/>
          <p:nvPr>
            <p:extLst/>
          </p:nvPr>
        </p:nvGraphicFramePr>
        <p:xfrm>
          <a:off x="3962400" y="914400"/>
          <a:ext cx="8128000" cy="58335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416933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p:cNvSpPr>
            <a:spLocks noGrp="1"/>
          </p:cNvSpPr>
          <p:nvPr>
            <p:ph type="title"/>
          </p:nvPr>
        </p:nvSpPr>
        <p:spPr/>
        <p:txBody>
          <a:bodyPr/>
          <a:lstStyle/>
          <a:p>
            <a:endParaRPr lang="en-US"/>
          </a:p>
        </p:txBody>
      </p:sp>
      <p:sp>
        <p:nvSpPr>
          <p:cNvPr id="18" name="Rectángulo 17"/>
          <p:cNvSpPr/>
          <p:nvPr/>
        </p:nvSpPr>
        <p:spPr>
          <a:xfrm>
            <a:off x="0" y="0"/>
            <a:ext cx="12192000"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alquiera que para de aprender se hace viejo, tanto si tiene 20 como 80 años. Cualquiera que sigue aprendiendo permanece joven. Esta es la grandeza de la vida. Henry 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0"/>
            <a:ext cx="780303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7116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3836" y="1055369"/>
            <a:ext cx="4976495" cy="848994"/>
          </a:xfrm>
          <a:prstGeom prst="rect">
            <a:avLst/>
          </a:prstGeom>
        </p:spPr>
        <p:txBody>
          <a:bodyPr vert="horz" wrap="square" lIns="0" tIns="12700" rIns="0" bIns="0" rtlCol="0">
            <a:spAutoFit/>
          </a:bodyPr>
          <a:lstStyle/>
          <a:p>
            <a:pPr marL="12700">
              <a:lnSpc>
                <a:spcPct val="100000"/>
              </a:lnSpc>
              <a:spcBef>
                <a:spcPts val="100"/>
              </a:spcBef>
            </a:pPr>
            <a:r>
              <a:rPr sz="5400" i="1" spc="-690" dirty="0">
                <a:solidFill>
                  <a:srgbClr val="006FC0"/>
                </a:solidFill>
                <a:latin typeface="Arial Narrow"/>
                <a:cs typeface="Arial Narrow"/>
              </a:rPr>
              <a:t>en</a:t>
            </a:r>
            <a:r>
              <a:rPr sz="5400" i="1" spc="-150" dirty="0">
                <a:solidFill>
                  <a:srgbClr val="006FC0"/>
                </a:solidFill>
                <a:latin typeface="Arial Narrow"/>
                <a:cs typeface="Arial Narrow"/>
              </a:rPr>
              <a:t> </a:t>
            </a:r>
            <a:r>
              <a:rPr sz="5400" i="1" spc="-229" dirty="0">
                <a:solidFill>
                  <a:srgbClr val="006FC0"/>
                </a:solidFill>
                <a:latin typeface="Arial Narrow"/>
                <a:cs typeface="Arial Narrow"/>
              </a:rPr>
              <a:t>la</a:t>
            </a:r>
            <a:r>
              <a:rPr sz="5400" i="1" spc="-150" dirty="0">
                <a:solidFill>
                  <a:srgbClr val="006FC0"/>
                </a:solidFill>
                <a:latin typeface="Arial Narrow"/>
                <a:cs typeface="Arial Narrow"/>
              </a:rPr>
              <a:t> </a:t>
            </a:r>
            <a:r>
              <a:rPr sz="5400" i="1" spc="-475" dirty="0">
                <a:solidFill>
                  <a:srgbClr val="006FC0"/>
                </a:solidFill>
                <a:latin typeface="Arial Narrow"/>
                <a:cs typeface="Arial Narrow"/>
              </a:rPr>
              <a:t>conducta</a:t>
            </a:r>
            <a:r>
              <a:rPr sz="5400" i="1" spc="-145" dirty="0">
                <a:solidFill>
                  <a:srgbClr val="006FC0"/>
                </a:solidFill>
                <a:latin typeface="Arial Narrow"/>
                <a:cs typeface="Arial Narrow"/>
              </a:rPr>
              <a:t> </a:t>
            </a:r>
            <a:r>
              <a:rPr sz="5400" i="1" spc="-495" dirty="0">
                <a:solidFill>
                  <a:srgbClr val="006FC0"/>
                </a:solidFill>
                <a:latin typeface="Arial Narrow"/>
                <a:cs typeface="Arial Narrow"/>
              </a:rPr>
              <a:t>no</a:t>
            </a:r>
            <a:r>
              <a:rPr sz="5400" i="1" spc="-150" dirty="0">
                <a:solidFill>
                  <a:srgbClr val="006FC0"/>
                </a:solidFill>
                <a:latin typeface="Arial Narrow"/>
                <a:cs typeface="Arial Narrow"/>
              </a:rPr>
              <a:t> </a:t>
            </a:r>
            <a:r>
              <a:rPr sz="5400" i="1" spc="-395" dirty="0">
                <a:solidFill>
                  <a:srgbClr val="006FC0"/>
                </a:solidFill>
                <a:latin typeface="Arial Narrow"/>
                <a:cs typeface="Arial Narrow"/>
              </a:rPr>
              <a:t>verbal</a:t>
            </a:r>
            <a:endParaRPr sz="5400">
              <a:latin typeface="Arial Narrow"/>
              <a:cs typeface="Arial Narrow"/>
            </a:endParaRPr>
          </a:p>
        </p:txBody>
      </p:sp>
      <p:grpSp>
        <p:nvGrpSpPr>
          <p:cNvPr id="3" name="object 3"/>
          <p:cNvGrpSpPr/>
          <p:nvPr/>
        </p:nvGrpSpPr>
        <p:grpSpPr>
          <a:xfrm>
            <a:off x="0" y="2168017"/>
            <a:ext cx="12192000" cy="3974465"/>
            <a:chOff x="0" y="2168017"/>
            <a:chExt cx="12192000" cy="3974465"/>
          </a:xfrm>
        </p:grpSpPr>
        <p:sp>
          <p:nvSpPr>
            <p:cNvPr id="4" name="object 4"/>
            <p:cNvSpPr/>
            <p:nvPr/>
          </p:nvSpPr>
          <p:spPr>
            <a:xfrm>
              <a:off x="0" y="2174367"/>
              <a:ext cx="12192000" cy="3961765"/>
            </a:xfrm>
            <a:custGeom>
              <a:avLst/>
              <a:gdLst/>
              <a:ahLst/>
              <a:cxnLst/>
              <a:rect l="l" t="t" r="r" b="b"/>
              <a:pathLst>
                <a:path w="12192000" h="3961765">
                  <a:moveTo>
                    <a:pt x="0" y="0"/>
                  </a:moveTo>
                  <a:lnTo>
                    <a:pt x="0" y="3961638"/>
                  </a:lnTo>
                  <a:lnTo>
                    <a:pt x="12191999" y="3961638"/>
                  </a:lnTo>
                  <a:lnTo>
                    <a:pt x="12191999" y="0"/>
                  </a:lnTo>
                  <a:lnTo>
                    <a:pt x="0" y="0"/>
                  </a:lnTo>
                  <a:close/>
                </a:path>
              </a:pathLst>
            </a:custGeom>
            <a:solidFill>
              <a:srgbClr val="0E2548"/>
            </a:solidFill>
          </p:spPr>
          <p:txBody>
            <a:bodyPr wrap="square" lIns="0" tIns="0" rIns="0" bIns="0" rtlCol="0"/>
            <a:lstStyle/>
            <a:p>
              <a:endParaRPr/>
            </a:p>
          </p:txBody>
        </p:sp>
        <p:sp>
          <p:nvSpPr>
            <p:cNvPr id="5" name="object 5"/>
            <p:cNvSpPr/>
            <p:nvPr/>
          </p:nvSpPr>
          <p:spPr>
            <a:xfrm>
              <a:off x="0" y="2168016"/>
              <a:ext cx="12192000" cy="3974465"/>
            </a:xfrm>
            <a:custGeom>
              <a:avLst/>
              <a:gdLst/>
              <a:ahLst/>
              <a:cxnLst/>
              <a:rect l="l" t="t" r="r" b="b"/>
              <a:pathLst>
                <a:path w="12192000" h="3974465">
                  <a:moveTo>
                    <a:pt x="12191987" y="3961638"/>
                  </a:moveTo>
                  <a:lnTo>
                    <a:pt x="0" y="3961638"/>
                  </a:lnTo>
                  <a:lnTo>
                    <a:pt x="0" y="3974338"/>
                  </a:lnTo>
                  <a:lnTo>
                    <a:pt x="12191987" y="3974338"/>
                  </a:lnTo>
                  <a:lnTo>
                    <a:pt x="12191987" y="3961638"/>
                  </a:lnTo>
                  <a:close/>
                </a:path>
                <a:path w="12192000" h="3974465">
                  <a:moveTo>
                    <a:pt x="12191987" y="0"/>
                  </a:moveTo>
                  <a:lnTo>
                    <a:pt x="0" y="0"/>
                  </a:lnTo>
                  <a:lnTo>
                    <a:pt x="0" y="12700"/>
                  </a:lnTo>
                  <a:lnTo>
                    <a:pt x="12191987" y="12700"/>
                  </a:lnTo>
                  <a:lnTo>
                    <a:pt x="12191987" y="0"/>
                  </a:lnTo>
                  <a:close/>
                </a:path>
              </a:pathLst>
            </a:custGeom>
            <a:solidFill>
              <a:srgbClr val="2E528F"/>
            </a:solidFill>
          </p:spPr>
          <p:txBody>
            <a:bodyPr wrap="square" lIns="0" tIns="0" rIns="0" bIns="0" rtlCol="0"/>
            <a:lstStyle/>
            <a:p>
              <a:endParaRPr/>
            </a:p>
          </p:txBody>
        </p:sp>
      </p:grpSp>
      <p:grpSp>
        <p:nvGrpSpPr>
          <p:cNvPr id="6" name="object 6"/>
          <p:cNvGrpSpPr/>
          <p:nvPr/>
        </p:nvGrpSpPr>
        <p:grpSpPr>
          <a:xfrm>
            <a:off x="972566" y="585216"/>
            <a:ext cx="5312410" cy="737235"/>
            <a:chOff x="972566" y="585216"/>
            <a:chExt cx="5312410" cy="737235"/>
          </a:xfrm>
        </p:grpSpPr>
        <p:pic>
          <p:nvPicPr>
            <p:cNvPr id="7" name="object 7"/>
            <p:cNvPicPr/>
            <p:nvPr/>
          </p:nvPicPr>
          <p:blipFill>
            <a:blip r:embed="rId2" cstate="print"/>
            <a:stretch>
              <a:fillRect/>
            </a:stretch>
          </p:blipFill>
          <p:spPr>
            <a:xfrm>
              <a:off x="972566" y="585216"/>
              <a:ext cx="3240913" cy="736853"/>
            </a:xfrm>
            <a:prstGeom prst="rect">
              <a:avLst/>
            </a:prstGeom>
          </p:spPr>
        </p:pic>
        <p:pic>
          <p:nvPicPr>
            <p:cNvPr id="8" name="object 8"/>
            <p:cNvPicPr/>
            <p:nvPr/>
          </p:nvPicPr>
          <p:blipFill>
            <a:blip r:embed="rId3" cstate="print"/>
            <a:stretch>
              <a:fillRect/>
            </a:stretch>
          </p:blipFill>
          <p:spPr>
            <a:xfrm>
              <a:off x="4096766" y="585216"/>
              <a:ext cx="2187956" cy="736853"/>
            </a:xfrm>
            <a:prstGeom prst="rect">
              <a:avLst/>
            </a:prstGeom>
          </p:spPr>
        </p:pic>
      </p:grpSp>
      <p:sp>
        <p:nvSpPr>
          <p:cNvPr id="9" name="object 9"/>
          <p:cNvSpPr txBox="1"/>
          <p:nvPr/>
        </p:nvSpPr>
        <p:spPr>
          <a:xfrm>
            <a:off x="7776209" y="2202179"/>
            <a:ext cx="4011295" cy="3592195"/>
          </a:xfrm>
          <a:prstGeom prst="rect">
            <a:avLst/>
          </a:prstGeom>
        </p:spPr>
        <p:txBody>
          <a:bodyPr vert="horz" wrap="square" lIns="0" tIns="12700" rIns="0" bIns="0" rtlCol="0">
            <a:spAutoFit/>
          </a:bodyPr>
          <a:lstStyle/>
          <a:p>
            <a:pPr marL="12700" marR="5080" algn="just">
              <a:lnSpc>
                <a:spcPct val="100000"/>
              </a:lnSpc>
              <a:spcBef>
                <a:spcPts val="100"/>
              </a:spcBef>
            </a:pPr>
            <a:r>
              <a:rPr sz="1800" dirty="0">
                <a:solidFill>
                  <a:srgbClr val="FFFFFF"/>
                </a:solidFill>
                <a:latin typeface="Gill Sans MT"/>
                <a:cs typeface="Gill Sans MT"/>
              </a:rPr>
              <a:t>En</a:t>
            </a:r>
            <a:r>
              <a:rPr sz="1800" spc="235" dirty="0">
                <a:solidFill>
                  <a:srgbClr val="FFFFFF"/>
                </a:solidFill>
                <a:latin typeface="Gill Sans MT"/>
                <a:cs typeface="Gill Sans MT"/>
              </a:rPr>
              <a:t> </a:t>
            </a:r>
            <a:r>
              <a:rPr sz="1800" dirty="0">
                <a:solidFill>
                  <a:srgbClr val="FFFFFF"/>
                </a:solidFill>
                <a:latin typeface="Gill Sans MT"/>
                <a:cs typeface="Gill Sans MT"/>
              </a:rPr>
              <a:t>este</a:t>
            </a:r>
            <a:r>
              <a:rPr sz="1800" spc="235" dirty="0">
                <a:solidFill>
                  <a:srgbClr val="FFFFFF"/>
                </a:solidFill>
                <a:latin typeface="Gill Sans MT"/>
                <a:cs typeface="Gill Sans MT"/>
              </a:rPr>
              <a:t> </a:t>
            </a:r>
            <a:r>
              <a:rPr sz="1800" dirty="0">
                <a:solidFill>
                  <a:srgbClr val="FFFFFF"/>
                </a:solidFill>
                <a:latin typeface="Gill Sans MT"/>
                <a:cs typeface="Gill Sans MT"/>
              </a:rPr>
              <a:t>estilo,</a:t>
            </a:r>
            <a:r>
              <a:rPr sz="1800" spc="240" dirty="0">
                <a:solidFill>
                  <a:srgbClr val="FFFFFF"/>
                </a:solidFill>
                <a:latin typeface="Gill Sans MT"/>
                <a:cs typeface="Gill Sans MT"/>
              </a:rPr>
              <a:t> </a:t>
            </a:r>
            <a:r>
              <a:rPr sz="1800" spc="50" dirty="0">
                <a:solidFill>
                  <a:srgbClr val="FFFFFF"/>
                </a:solidFill>
                <a:latin typeface="Gill Sans MT"/>
                <a:cs typeface="Gill Sans MT"/>
              </a:rPr>
              <a:t>la</a:t>
            </a:r>
            <a:r>
              <a:rPr sz="1800" spc="235" dirty="0">
                <a:solidFill>
                  <a:srgbClr val="FFFFFF"/>
                </a:solidFill>
                <a:latin typeface="Gill Sans MT"/>
                <a:cs typeface="Gill Sans MT"/>
              </a:rPr>
              <a:t> </a:t>
            </a:r>
            <a:r>
              <a:rPr sz="1800" dirty="0">
                <a:solidFill>
                  <a:srgbClr val="FFFFFF"/>
                </a:solidFill>
                <a:latin typeface="Gill Sans MT"/>
                <a:cs typeface="Gill Sans MT"/>
              </a:rPr>
              <a:t>conducta</a:t>
            </a:r>
            <a:r>
              <a:rPr sz="1800" spc="245" dirty="0">
                <a:solidFill>
                  <a:srgbClr val="FFFFFF"/>
                </a:solidFill>
                <a:latin typeface="Gill Sans MT"/>
                <a:cs typeface="Gill Sans MT"/>
              </a:rPr>
              <a:t> </a:t>
            </a:r>
            <a:r>
              <a:rPr sz="1800" dirty="0">
                <a:solidFill>
                  <a:srgbClr val="FFFFFF"/>
                </a:solidFill>
                <a:latin typeface="Gill Sans MT"/>
                <a:cs typeface="Gill Sans MT"/>
              </a:rPr>
              <a:t>no</a:t>
            </a:r>
            <a:r>
              <a:rPr sz="1800" spc="235" dirty="0">
                <a:solidFill>
                  <a:srgbClr val="FFFFFF"/>
                </a:solidFill>
                <a:latin typeface="Gill Sans MT"/>
                <a:cs typeface="Gill Sans MT"/>
              </a:rPr>
              <a:t> </a:t>
            </a:r>
            <a:r>
              <a:rPr sz="1800" dirty="0">
                <a:solidFill>
                  <a:srgbClr val="FFFFFF"/>
                </a:solidFill>
                <a:latin typeface="Gill Sans MT"/>
                <a:cs typeface="Gill Sans MT"/>
              </a:rPr>
              <a:t>verbal</a:t>
            </a:r>
            <a:r>
              <a:rPr sz="1800" spc="250" dirty="0">
                <a:solidFill>
                  <a:srgbClr val="FFFFFF"/>
                </a:solidFill>
                <a:latin typeface="Gill Sans MT"/>
                <a:cs typeface="Gill Sans MT"/>
              </a:rPr>
              <a:t> </a:t>
            </a:r>
            <a:r>
              <a:rPr sz="1800" spc="-25" dirty="0">
                <a:solidFill>
                  <a:srgbClr val="FFFFFF"/>
                </a:solidFill>
                <a:latin typeface="Gill Sans MT"/>
                <a:cs typeface="Gill Sans MT"/>
              </a:rPr>
              <a:t>que </a:t>
            </a:r>
            <a:r>
              <a:rPr sz="1800" spc="-35" dirty="0">
                <a:solidFill>
                  <a:srgbClr val="FFFFFF"/>
                </a:solidFill>
                <a:latin typeface="Gill Sans MT"/>
                <a:cs typeface="Gill Sans MT"/>
              </a:rPr>
              <a:t>adoptemos</a:t>
            </a:r>
            <a:r>
              <a:rPr sz="1800" spc="-90" dirty="0">
                <a:solidFill>
                  <a:srgbClr val="FFFFFF"/>
                </a:solidFill>
                <a:latin typeface="Gill Sans MT"/>
                <a:cs typeface="Gill Sans MT"/>
              </a:rPr>
              <a:t> </a:t>
            </a:r>
            <a:r>
              <a:rPr sz="1800" dirty="0">
                <a:solidFill>
                  <a:srgbClr val="FFFFFF"/>
                </a:solidFill>
                <a:latin typeface="Gill Sans MT"/>
                <a:cs typeface="Gill Sans MT"/>
              </a:rPr>
              <a:t>va</a:t>
            </a:r>
            <a:r>
              <a:rPr sz="1800" spc="-80" dirty="0">
                <a:solidFill>
                  <a:srgbClr val="FFFFFF"/>
                </a:solidFill>
                <a:latin typeface="Gill Sans MT"/>
                <a:cs typeface="Gill Sans MT"/>
              </a:rPr>
              <a:t> </a:t>
            </a:r>
            <a:r>
              <a:rPr sz="1800" spc="30" dirty="0">
                <a:solidFill>
                  <a:srgbClr val="FFFFFF"/>
                </a:solidFill>
                <a:latin typeface="Gill Sans MT"/>
                <a:cs typeface="Gill Sans MT"/>
              </a:rPr>
              <a:t>a</a:t>
            </a:r>
            <a:r>
              <a:rPr sz="1800" spc="-70" dirty="0">
                <a:solidFill>
                  <a:srgbClr val="FFFFFF"/>
                </a:solidFill>
                <a:latin typeface="Gill Sans MT"/>
                <a:cs typeface="Gill Sans MT"/>
              </a:rPr>
              <a:t> </a:t>
            </a:r>
            <a:r>
              <a:rPr sz="1800" dirty="0">
                <a:solidFill>
                  <a:srgbClr val="FFFFFF"/>
                </a:solidFill>
                <a:latin typeface="Gill Sans MT"/>
                <a:cs typeface="Gill Sans MT"/>
              </a:rPr>
              <a:t>influir</a:t>
            </a:r>
            <a:r>
              <a:rPr sz="1800" spc="-75" dirty="0">
                <a:solidFill>
                  <a:srgbClr val="FFFFFF"/>
                </a:solidFill>
                <a:latin typeface="Gill Sans MT"/>
                <a:cs typeface="Gill Sans MT"/>
              </a:rPr>
              <a:t> </a:t>
            </a:r>
            <a:r>
              <a:rPr sz="1800" spc="-40" dirty="0">
                <a:solidFill>
                  <a:srgbClr val="FFFFFF"/>
                </a:solidFill>
                <a:latin typeface="Gill Sans MT"/>
                <a:cs typeface="Gill Sans MT"/>
              </a:rPr>
              <a:t>mucho</a:t>
            </a:r>
            <a:r>
              <a:rPr sz="1800" spc="-75" dirty="0">
                <a:solidFill>
                  <a:srgbClr val="FFFFFF"/>
                </a:solidFill>
                <a:latin typeface="Gill Sans MT"/>
                <a:cs typeface="Gill Sans MT"/>
              </a:rPr>
              <a:t> </a:t>
            </a:r>
            <a:r>
              <a:rPr sz="1800" spc="-65" dirty="0">
                <a:solidFill>
                  <a:srgbClr val="FFFFFF"/>
                </a:solidFill>
                <a:latin typeface="Gill Sans MT"/>
                <a:cs typeface="Gill Sans MT"/>
              </a:rPr>
              <a:t>en</a:t>
            </a:r>
            <a:r>
              <a:rPr sz="1800" spc="-60" dirty="0">
                <a:solidFill>
                  <a:srgbClr val="FFFFFF"/>
                </a:solidFill>
                <a:latin typeface="Gill Sans MT"/>
                <a:cs typeface="Gill Sans MT"/>
              </a:rPr>
              <a:t> </a:t>
            </a:r>
            <a:r>
              <a:rPr sz="1800" dirty="0">
                <a:solidFill>
                  <a:srgbClr val="FFFFFF"/>
                </a:solidFill>
                <a:latin typeface="Gill Sans MT"/>
                <a:cs typeface="Gill Sans MT"/>
              </a:rPr>
              <a:t>la</a:t>
            </a:r>
            <a:r>
              <a:rPr sz="1800" spc="-70" dirty="0">
                <a:solidFill>
                  <a:srgbClr val="FFFFFF"/>
                </a:solidFill>
                <a:latin typeface="Gill Sans MT"/>
                <a:cs typeface="Gill Sans MT"/>
              </a:rPr>
              <a:t> </a:t>
            </a:r>
            <a:r>
              <a:rPr sz="1800" spc="-20" dirty="0">
                <a:solidFill>
                  <a:srgbClr val="FFFFFF"/>
                </a:solidFill>
                <a:latin typeface="Gill Sans MT"/>
                <a:cs typeface="Gill Sans MT"/>
              </a:rPr>
              <a:t>forma</a:t>
            </a:r>
            <a:r>
              <a:rPr sz="1800" spc="-75" dirty="0">
                <a:solidFill>
                  <a:srgbClr val="FFFFFF"/>
                </a:solidFill>
                <a:latin typeface="Gill Sans MT"/>
                <a:cs typeface="Gill Sans MT"/>
              </a:rPr>
              <a:t> </a:t>
            </a:r>
            <a:r>
              <a:rPr sz="1800" spc="-25" dirty="0">
                <a:solidFill>
                  <a:srgbClr val="FFFFFF"/>
                </a:solidFill>
                <a:latin typeface="Gill Sans MT"/>
                <a:cs typeface="Gill Sans MT"/>
              </a:rPr>
              <a:t>en </a:t>
            </a:r>
            <a:r>
              <a:rPr sz="1800" dirty="0">
                <a:solidFill>
                  <a:srgbClr val="FFFFFF"/>
                </a:solidFill>
                <a:latin typeface="Gill Sans MT"/>
                <a:cs typeface="Gill Sans MT"/>
              </a:rPr>
              <a:t>la</a:t>
            </a:r>
            <a:r>
              <a:rPr sz="1800" spc="-150" dirty="0">
                <a:solidFill>
                  <a:srgbClr val="FFFFFF"/>
                </a:solidFill>
                <a:latin typeface="Gill Sans MT"/>
                <a:cs typeface="Gill Sans MT"/>
              </a:rPr>
              <a:t> </a:t>
            </a:r>
            <a:r>
              <a:rPr sz="1800" spc="-10" dirty="0">
                <a:solidFill>
                  <a:srgbClr val="FFFFFF"/>
                </a:solidFill>
                <a:latin typeface="Gill Sans MT"/>
                <a:cs typeface="Gill Sans MT"/>
              </a:rPr>
              <a:t>que</a:t>
            </a:r>
            <a:r>
              <a:rPr sz="1800" spc="-155" dirty="0">
                <a:solidFill>
                  <a:srgbClr val="FFFFFF"/>
                </a:solidFill>
                <a:latin typeface="Gill Sans MT"/>
                <a:cs typeface="Gill Sans MT"/>
              </a:rPr>
              <a:t> </a:t>
            </a:r>
            <a:r>
              <a:rPr sz="1800" dirty="0">
                <a:solidFill>
                  <a:srgbClr val="FFFFFF"/>
                </a:solidFill>
                <a:latin typeface="Gill Sans MT"/>
                <a:cs typeface="Gill Sans MT"/>
              </a:rPr>
              <a:t>el</a:t>
            </a:r>
            <a:r>
              <a:rPr sz="1800" spc="-155" dirty="0">
                <a:solidFill>
                  <a:srgbClr val="FFFFFF"/>
                </a:solidFill>
                <a:latin typeface="Gill Sans MT"/>
                <a:cs typeface="Gill Sans MT"/>
              </a:rPr>
              <a:t> </a:t>
            </a:r>
            <a:r>
              <a:rPr sz="1800" spc="-25" dirty="0">
                <a:solidFill>
                  <a:srgbClr val="FFFFFF"/>
                </a:solidFill>
                <a:latin typeface="Gill Sans MT"/>
                <a:cs typeface="Gill Sans MT"/>
              </a:rPr>
              <a:t>cliente</a:t>
            </a:r>
            <a:r>
              <a:rPr sz="1800" spc="-175" dirty="0">
                <a:solidFill>
                  <a:srgbClr val="FFFFFF"/>
                </a:solidFill>
                <a:latin typeface="Gill Sans MT"/>
                <a:cs typeface="Gill Sans MT"/>
              </a:rPr>
              <a:t> </a:t>
            </a:r>
            <a:r>
              <a:rPr sz="1800" dirty="0">
                <a:solidFill>
                  <a:srgbClr val="FFFFFF"/>
                </a:solidFill>
                <a:latin typeface="Gill Sans MT"/>
                <a:cs typeface="Gill Sans MT"/>
              </a:rPr>
              <a:t>va</a:t>
            </a:r>
            <a:r>
              <a:rPr sz="1800" spc="-155" dirty="0">
                <a:solidFill>
                  <a:srgbClr val="FFFFFF"/>
                </a:solidFill>
                <a:latin typeface="Gill Sans MT"/>
                <a:cs typeface="Gill Sans MT"/>
              </a:rPr>
              <a:t> </a:t>
            </a:r>
            <a:r>
              <a:rPr sz="1800" spc="60" dirty="0">
                <a:solidFill>
                  <a:srgbClr val="FFFFFF"/>
                </a:solidFill>
                <a:latin typeface="Gill Sans MT"/>
                <a:cs typeface="Gill Sans MT"/>
              </a:rPr>
              <a:t>a</a:t>
            </a:r>
            <a:r>
              <a:rPr sz="1800" spc="-160" dirty="0">
                <a:solidFill>
                  <a:srgbClr val="FFFFFF"/>
                </a:solidFill>
                <a:latin typeface="Gill Sans MT"/>
                <a:cs typeface="Gill Sans MT"/>
              </a:rPr>
              <a:t> </a:t>
            </a:r>
            <a:r>
              <a:rPr sz="1800" spc="-55" dirty="0">
                <a:solidFill>
                  <a:srgbClr val="FFFFFF"/>
                </a:solidFill>
                <a:latin typeface="Gill Sans MT"/>
                <a:cs typeface="Gill Sans MT"/>
              </a:rPr>
              <a:t>recibir</a:t>
            </a:r>
            <a:r>
              <a:rPr sz="1800" spc="-155" dirty="0">
                <a:solidFill>
                  <a:srgbClr val="FFFFFF"/>
                </a:solidFill>
                <a:latin typeface="Gill Sans MT"/>
                <a:cs typeface="Gill Sans MT"/>
              </a:rPr>
              <a:t> </a:t>
            </a:r>
            <a:r>
              <a:rPr sz="1800" dirty="0">
                <a:solidFill>
                  <a:srgbClr val="FFFFFF"/>
                </a:solidFill>
                <a:latin typeface="Gill Sans MT"/>
                <a:cs typeface="Gill Sans MT"/>
              </a:rPr>
              <a:t>la</a:t>
            </a:r>
            <a:r>
              <a:rPr sz="1800" spc="-155" dirty="0">
                <a:solidFill>
                  <a:srgbClr val="FFFFFF"/>
                </a:solidFill>
                <a:latin typeface="Gill Sans MT"/>
                <a:cs typeface="Gill Sans MT"/>
              </a:rPr>
              <a:t> </a:t>
            </a:r>
            <a:r>
              <a:rPr sz="1800" spc="-10" dirty="0">
                <a:solidFill>
                  <a:srgbClr val="FFFFFF"/>
                </a:solidFill>
                <a:latin typeface="Gill Sans MT"/>
                <a:cs typeface="Gill Sans MT"/>
              </a:rPr>
              <a:t>información.</a:t>
            </a:r>
            <a:endParaRPr sz="1800">
              <a:latin typeface="Gill Sans MT"/>
              <a:cs typeface="Gill Sans MT"/>
            </a:endParaRPr>
          </a:p>
          <a:p>
            <a:pPr>
              <a:lnSpc>
                <a:spcPct val="100000"/>
              </a:lnSpc>
              <a:spcBef>
                <a:spcPts val="15"/>
              </a:spcBef>
            </a:pPr>
            <a:endParaRPr sz="1850">
              <a:latin typeface="Gill Sans MT"/>
              <a:cs typeface="Gill Sans MT"/>
            </a:endParaRPr>
          </a:p>
          <a:p>
            <a:pPr marL="12700" marR="5080" algn="just">
              <a:lnSpc>
                <a:spcPct val="100000"/>
              </a:lnSpc>
            </a:pPr>
            <a:r>
              <a:rPr sz="1800" dirty="0">
                <a:solidFill>
                  <a:srgbClr val="FFFFFF"/>
                </a:solidFill>
                <a:latin typeface="Gill Sans MT"/>
                <a:cs typeface="Gill Sans MT"/>
              </a:rPr>
              <a:t>Para</a:t>
            </a:r>
            <a:r>
              <a:rPr sz="1800" spc="165" dirty="0">
                <a:solidFill>
                  <a:srgbClr val="FFFFFF"/>
                </a:solidFill>
                <a:latin typeface="Gill Sans MT"/>
                <a:cs typeface="Gill Sans MT"/>
              </a:rPr>
              <a:t> </a:t>
            </a:r>
            <a:r>
              <a:rPr sz="1800" dirty="0">
                <a:solidFill>
                  <a:srgbClr val="FFFFFF"/>
                </a:solidFill>
                <a:latin typeface="Gill Sans MT"/>
                <a:cs typeface="Gill Sans MT"/>
              </a:rPr>
              <a:t>ello,</a:t>
            </a:r>
            <a:r>
              <a:rPr sz="1800" spc="170" dirty="0">
                <a:solidFill>
                  <a:srgbClr val="FFFFFF"/>
                </a:solidFill>
                <a:latin typeface="Gill Sans MT"/>
                <a:cs typeface="Gill Sans MT"/>
              </a:rPr>
              <a:t> </a:t>
            </a:r>
            <a:r>
              <a:rPr sz="1800" dirty="0">
                <a:solidFill>
                  <a:srgbClr val="FFFFFF"/>
                </a:solidFill>
                <a:latin typeface="Gill Sans MT"/>
                <a:cs typeface="Gill Sans MT"/>
              </a:rPr>
              <a:t>es</a:t>
            </a:r>
            <a:r>
              <a:rPr sz="1800" spc="170" dirty="0">
                <a:solidFill>
                  <a:srgbClr val="FFFFFF"/>
                </a:solidFill>
                <a:latin typeface="Gill Sans MT"/>
                <a:cs typeface="Gill Sans MT"/>
              </a:rPr>
              <a:t> </a:t>
            </a:r>
            <a:r>
              <a:rPr sz="1800" dirty="0">
                <a:solidFill>
                  <a:srgbClr val="FFFFFF"/>
                </a:solidFill>
                <a:latin typeface="Gill Sans MT"/>
                <a:cs typeface="Gill Sans MT"/>
              </a:rPr>
              <a:t>muy</a:t>
            </a:r>
            <a:r>
              <a:rPr sz="1800" spc="165" dirty="0">
                <a:solidFill>
                  <a:srgbClr val="FFFFFF"/>
                </a:solidFill>
                <a:latin typeface="Gill Sans MT"/>
                <a:cs typeface="Gill Sans MT"/>
              </a:rPr>
              <a:t> </a:t>
            </a:r>
            <a:r>
              <a:rPr sz="1800" dirty="0">
                <a:solidFill>
                  <a:srgbClr val="FFFFFF"/>
                </a:solidFill>
                <a:latin typeface="Gill Sans MT"/>
                <a:cs typeface="Gill Sans MT"/>
              </a:rPr>
              <a:t>importante</a:t>
            </a:r>
            <a:r>
              <a:rPr sz="1800" spc="170" dirty="0">
                <a:solidFill>
                  <a:srgbClr val="FFFFFF"/>
                </a:solidFill>
                <a:latin typeface="Gill Sans MT"/>
                <a:cs typeface="Gill Sans MT"/>
              </a:rPr>
              <a:t> </a:t>
            </a:r>
            <a:r>
              <a:rPr sz="1800" dirty="0">
                <a:solidFill>
                  <a:srgbClr val="FFFFFF"/>
                </a:solidFill>
                <a:latin typeface="Gill Sans MT"/>
                <a:cs typeface="Gill Sans MT"/>
              </a:rPr>
              <a:t>mantener</a:t>
            </a:r>
            <a:r>
              <a:rPr sz="1800" spc="170" dirty="0">
                <a:solidFill>
                  <a:srgbClr val="FFFFFF"/>
                </a:solidFill>
                <a:latin typeface="Gill Sans MT"/>
                <a:cs typeface="Gill Sans MT"/>
              </a:rPr>
              <a:t> </a:t>
            </a:r>
            <a:r>
              <a:rPr sz="1800" spc="-25" dirty="0">
                <a:solidFill>
                  <a:srgbClr val="FFFFFF"/>
                </a:solidFill>
                <a:latin typeface="Gill Sans MT"/>
                <a:cs typeface="Gill Sans MT"/>
              </a:rPr>
              <a:t>el </a:t>
            </a:r>
            <a:r>
              <a:rPr sz="1800" spc="-30" dirty="0">
                <a:solidFill>
                  <a:srgbClr val="FFFFFF"/>
                </a:solidFill>
                <a:latin typeface="Gill Sans MT"/>
                <a:cs typeface="Gill Sans MT"/>
              </a:rPr>
              <a:t>contacto</a:t>
            </a:r>
            <a:r>
              <a:rPr sz="1800" spc="25" dirty="0">
                <a:solidFill>
                  <a:srgbClr val="FFFFFF"/>
                </a:solidFill>
                <a:latin typeface="Gill Sans MT"/>
                <a:cs typeface="Gill Sans MT"/>
              </a:rPr>
              <a:t> </a:t>
            </a:r>
            <a:r>
              <a:rPr sz="1800" dirty="0">
                <a:solidFill>
                  <a:srgbClr val="FFFFFF"/>
                </a:solidFill>
                <a:latin typeface="Gill Sans MT"/>
                <a:cs typeface="Gill Sans MT"/>
              </a:rPr>
              <a:t>visual</a:t>
            </a:r>
            <a:r>
              <a:rPr sz="1800" spc="40" dirty="0">
                <a:solidFill>
                  <a:srgbClr val="FFFFFF"/>
                </a:solidFill>
                <a:latin typeface="Gill Sans MT"/>
                <a:cs typeface="Gill Sans MT"/>
              </a:rPr>
              <a:t> </a:t>
            </a:r>
            <a:r>
              <a:rPr sz="1800" spc="-25" dirty="0">
                <a:solidFill>
                  <a:srgbClr val="FFFFFF"/>
                </a:solidFill>
                <a:latin typeface="Gill Sans MT"/>
                <a:cs typeface="Gill Sans MT"/>
              </a:rPr>
              <a:t>directo</a:t>
            </a:r>
            <a:r>
              <a:rPr sz="1800" spc="30" dirty="0">
                <a:solidFill>
                  <a:srgbClr val="FFFFFF"/>
                </a:solidFill>
                <a:latin typeface="Gill Sans MT"/>
                <a:cs typeface="Gill Sans MT"/>
              </a:rPr>
              <a:t> </a:t>
            </a:r>
            <a:r>
              <a:rPr sz="1800" dirty="0">
                <a:solidFill>
                  <a:srgbClr val="FFFFFF"/>
                </a:solidFill>
                <a:latin typeface="Gill Sans MT"/>
                <a:cs typeface="Gill Sans MT"/>
              </a:rPr>
              <a:t>con</a:t>
            </a:r>
            <a:r>
              <a:rPr sz="1800" spc="30" dirty="0">
                <a:solidFill>
                  <a:srgbClr val="FFFFFF"/>
                </a:solidFill>
                <a:latin typeface="Gill Sans MT"/>
                <a:cs typeface="Gill Sans MT"/>
              </a:rPr>
              <a:t> </a:t>
            </a:r>
            <a:r>
              <a:rPr sz="1800" dirty="0">
                <a:solidFill>
                  <a:srgbClr val="FFFFFF"/>
                </a:solidFill>
                <a:latin typeface="Gill Sans MT"/>
                <a:cs typeface="Gill Sans MT"/>
              </a:rPr>
              <a:t>el</a:t>
            </a:r>
            <a:r>
              <a:rPr sz="1800" spc="25" dirty="0">
                <a:solidFill>
                  <a:srgbClr val="FFFFFF"/>
                </a:solidFill>
                <a:latin typeface="Gill Sans MT"/>
                <a:cs typeface="Gill Sans MT"/>
              </a:rPr>
              <a:t> </a:t>
            </a:r>
            <a:r>
              <a:rPr sz="1800" dirty="0">
                <a:solidFill>
                  <a:srgbClr val="FFFFFF"/>
                </a:solidFill>
                <a:latin typeface="Gill Sans MT"/>
                <a:cs typeface="Gill Sans MT"/>
              </a:rPr>
              <a:t>cliente,</a:t>
            </a:r>
            <a:r>
              <a:rPr sz="1800" spc="30" dirty="0">
                <a:solidFill>
                  <a:srgbClr val="FFFFFF"/>
                </a:solidFill>
                <a:latin typeface="Gill Sans MT"/>
                <a:cs typeface="Gill Sans MT"/>
              </a:rPr>
              <a:t> </a:t>
            </a:r>
            <a:r>
              <a:rPr sz="1800" spc="-35" dirty="0">
                <a:solidFill>
                  <a:srgbClr val="FFFFFF"/>
                </a:solidFill>
                <a:latin typeface="Gill Sans MT"/>
                <a:cs typeface="Gill Sans MT"/>
              </a:rPr>
              <a:t>tener </a:t>
            </a:r>
            <a:r>
              <a:rPr sz="1800" dirty="0">
                <a:solidFill>
                  <a:srgbClr val="FFFFFF"/>
                </a:solidFill>
                <a:latin typeface="Gill Sans MT"/>
                <a:cs typeface="Gill Sans MT"/>
              </a:rPr>
              <a:t>una</a:t>
            </a:r>
            <a:r>
              <a:rPr sz="1800" spc="-145" dirty="0">
                <a:solidFill>
                  <a:srgbClr val="FFFFFF"/>
                </a:solidFill>
                <a:latin typeface="Gill Sans MT"/>
                <a:cs typeface="Gill Sans MT"/>
              </a:rPr>
              <a:t> </a:t>
            </a:r>
            <a:r>
              <a:rPr sz="1800" spc="-40" dirty="0">
                <a:solidFill>
                  <a:srgbClr val="FFFFFF"/>
                </a:solidFill>
                <a:latin typeface="Gill Sans MT"/>
                <a:cs typeface="Gill Sans MT"/>
              </a:rPr>
              <a:t>postura</a:t>
            </a:r>
            <a:r>
              <a:rPr sz="1800" spc="-125" dirty="0">
                <a:solidFill>
                  <a:srgbClr val="FFFFFF"/>
                </a:solidFill>
                <a:latin typeface="Gill Sans MT"/>
                <a:cs typeface="Gill Sans MT"/>
              </a:rPr>
              <a:t> </a:t>
            </a:r>
            <a:r>
              <a:rPr sz="1800" dirty="0">
                <a:solidFill>
                  <a:srgbClr val="FFFFFF"/>
                </a:solidFill>
                <a:latin typeface="Gill Sans MT"/>
                <a:cs typeface="Gill Sans MT"/>
              </a:rPr>
              <a:t>erguida</a:t>
            </a:r>
            <a:r>
              <a:rPr sz="1800" spc="-145" dirty="0">
                <a:solidFill>
                  <a:srgbClr val="FFFFFF"/>
                </a:solidFill>
                <a:latin typeface="Gill Sans MT"/>
                <a:cs typeface="Gill Sans MT"/>
              </a:rPr>
              <a:t> </a:t>
            </a:r>
            <a:r>
              <a:rPr sz="1800" spc="-30" dirty="0">
                <a:solidFill>
                  <a:srgbClr val="FFFFFF"/>
                </a:solidFill>
                <a:latin typeface="Gill Sans MT"/>
                <a:cs typeface="Gill Sans MT"/>
              </a:rPr>
              <a:t>y</a:t>
            </a:r>
            <a:r>
              <a:rPr sz="1800" spc="-155" dirty="0">
                <a:solidFill>
                  <a:srgbClr val="FFFFFF"/>
                </a:solidFill>
                <a:latin typeface="Gill Sans MT"/>
                <a:cs typeface="Gill Sans MT"/>
              </a:rPr>
              <a:t> </a:t>
            </a:r>
            <a:r>
              <a:rPr sz="1800" spc="-55" dirty="0">
                <a:solidFill>
                  <a:srgbClr val="FFFFFF"/>
                </a:solidFill>
                <a:latin typeface="Gill Sans MT"/>
                <a:cs typeface="Gill Sans MT"/>
              </a:rPr>
              <a:t>no</a:t>
            </a:r>
            <a:r>
              <a:rPr sz="1800" spc="-150" dirty="0">
                <a:solidFill>
                  <a:srgbClr val="FFFFFF"/>
                </a:solidFill>
                <a:latin typeface="Gill Sans MT"/>
                <a:cs typeface="Gill Sans MT"/>
              </a:rPr>
              <a:t> </a:t>
            </a:r>
            <a:r>
              <a:rPr sz="1800" spc="-55" dirty="0">
                <a:solidFill>
                  <a:srgbClr val="FFFFFF"/>
                </a:solidFill>
                <a:latin typeface="Gill Sans MT"/>
                <a:cs typeface="Gill Sans MT"/>
              </a:rPr>
              <a:t>mostrarnos</a:t>
            </a:r>
            <a:r>
              <a:rPr sz="1800" spc="-135" dirty="0">
                <a:solidFill>
                  <a:srgbClr val="FFFFFF"/>
                </a:solidFill>
                <a:latin typeface="Gill Sans MT"/>
                <a:cs typeface="Gill Sans MT"/>
              </a:rPr>
              <a:t> </a:t>
            </a:r>
            <a:r>
              <a:rPr sz="1800" spc="-10" dirty="0">
                <a:solidFill>
                  <a:srgbClr val="FFFFFF"/>
                </a:solidFill>
                <a:latin typeface="Gill Sans MT"/>
                <a:cs typeface="Gill Sans MT"/>
              </a:rPr>
              <a:t>tensos.</a:t>
            </a:r>
            <a:endParaRPr sz="1800">
              <a:latin typeface="Gill Sans MT"/>
              <a:cs typeface="Gill Sans MT"/>
            </a:endParaRPr>
          </a:p>
          <a:p>
            <a:pPr>
              <a:lnSpc>
                <a:spcPct val="100000"/>
              </a:lnSpc>
              <a:spcBef>
                <a:spcPts val="15"/>
              </a:spcBef>
            </a:pPr>
            <a:endParaRPr sz="1850">
              <a:latin typeface="Gill Sans MT"/>
              <a:cs typeface="Gill Sans MT"/>
            </a:endParaRPr>
          </a:p>
          <a:p>
            <a:pPr marL="12700" marR="5080" algn="just">
              <a:lnSpc>
                <a:spcPct val="100000"/>
              </a:lnSpc>
            </a:pPr>
            <a:r>
              <a:rPr sz="1800" spc="-10" dirty="0">
                <a:solidFill>
                  <a:srgbClr val="FFFFFF"/>
                </a:solidFill>
                <a:latin typeface="Gill Sans MT"/>
                <a:cs typeface="Gill Sans MT"/>
              </a:rPr>
              <a:t>Mostrar</a:t>
            </a:r>
            <a:r>
              <a:rPr sz="1800" spc="15" dirty="0">
                <a:solidFill>
                  <a:srgbClr val="FFFFFF"/>
                </a:solidFill>
                <a:latin typeface="Gill Sans MT"/>
                <a:cs typeface="Gill Sans MT"/>
              </a:rPr>
              <a:t> </a:t>
            </a:r>
            <a:r>
              <a:rPr sz="1800" dirty="0">
                <a:solidFill>
                  <a:srgbClr val="FFFFFF"/>
                </a:solidFill>
                <a:latin typeface="Gill Sans MT"/>
                <a:cs typeface="Gill Sans MT"/>
              </a:rPr>
              <a:t>seguridad</a:t>
            </a:r>
            <a:r>
              <a:rPr sz="1800" spc="10" dirty="0">
                <a:solidFill>
                  <a:srgbClr val="FFFFFF"/>
                </a:solidFill>
                <a:latin typeface="Gill Sans MT"/>
                <a:cs typeface="Gill Sans MT"/>
              </a:rPr>
              <a:t> </a:t>
            </a:r>
            <a:r>
              <a:rPr sz="1800" dirty="0">
                <a:solidFill>
                  <a:srgbClr val="FFFFFF"/>
                </a:solidFill>
                <a:latin typeface="Gill Sans MT"/>
                <a:cs typeface="Gill Sans MT"/>
              </a:rPr>
              <a:t>con</a:t>
            </a:r>
            <a:r>
              <a:rPr sz="1800" spc="10" dirty="0">
                <a:solidFill>
                  <a:srgbClr val="FFFFFF"/>
                </a:solidFill>
                <a:latin typeface="Gill Sans MT"/>
                <a:cs typeface="Gill Sans MT"/>
              </a:rPr>
              <a:t> </a:t>
            </a:r>
            <a:r>
              <a:rPr sz="1800" spc="-10" dirty="0">
                <a:solidFill>
                  <a:srgbClr val="FFFFFF"/>
                </a:solidFill>
                <a:latin typeface="Gill Sans MT"/>
                <a:cs typeface="Gill Sans MT"/>
              </a:rPr>
              <a:t>nuestro</a:t>
            </a:r>
            <a:r>
              <a:rPr sz="1800" spc="15" dirty="0">
                <a:solidFill>
                  <a:srgbClr val="FFFFFF"/>
                </a:solidFill>
                <a:latin typeface="Gill Sans MT"/>
                <a:cs typeface="Gill Sans MT"/>
              </a:rPr>
              <a:t> </a:t>
            </a:r>
            <a:r>
              <a:rPr sz="1800" spc="-20" dirty="0">
                <a:solidFill>
                  <a:srgbClr val="FFFFFF"/>
                </a:solidFill>
                <a:latin typeface="Gill Sans MT"/>
                <a:cs typeface="Gill Sans MT"/>
              </a:rPr>
              <a:t>cuerpo</a:t>
            </a:r>
            <a:r>
              <a:rPr sz="1800" spc="20" dirty="0">
                <a:solidFill>
                  <a:srgbClr val="FFFFFF"/>
                </a:solidFill>
                <a:latin typeface="Gill Sans MT"/>
                <a:cs typeface="Gill Sans MT"/>
              </a:rPr>
              <a:t> </a:t>
            </a:r>
            <a:r>
              <a:rPr sz="1800" spc="60" dirty="0">
                <a:solidFill>
                  <a:srgbClr val="FFFFFF"/>
                </a:solidFill>
                <a:latin typeface="Gill Sans MT"/>
                <a:cs typeface="Gill Sans MT"/>
              </a:rPr>
              <a:t>a</a:t>
            </a:r>
            <a:r>
              <a:rPr sz="1800" spc="10" dirty="0">
                <a:solidFill>
                  <a:srgbClr val="FFFFFF"/>
                </a:solidFill>
                <a:latin typeface="Gill Sans MT"/>
                <a:cs typeface="Gill Sans MT"/>
              </a:rPr>
              <a:t> </a:t>
            </a:r>
            <a:r>
              <a:rPr sz="1800" spc="30" dirty="0">
                <a:solidFill>
                  <a:srgbClr val="FFFFFF"/>
                </a:solidFill>
                <a:latin typeface="Gill Sans MT"/>
                <a:cs typeface="Gill Sans MT"/>
              </a:rPr>
              <a:t>la </a:t>
            </a:r>
            <a:r>
              <a:rPr sz="1800" dirty="0">
                <a:solidFill>
                  <a:srgbClr val="FFFFFF"/>
                </a:solidFill>
                <a:latin typeface="Gill Sans MT"/>
                <a:cs typeface="Gill Sans MT"/>
              </a:rPr>
              <a:t>vez</a:t>
            </a:r>
            <a:r>
              <a:rPr sz="1800" spc="405" dirty="0">
                <a:solidFill>
                  <a:srgbClr val="FFFFFF"/>
                </a:solidFill>
                <a:latin typeface="Gill Sans MT"/>
                <a:cs typeface="Gill Sans MT"/>
              </a:rPr>
              <a:t> </a:t>
            </a:r>
            <a:r>
              <a:rPr sz="1800" dirty="0">
                <a:solidFill>
                  <a:srgbClr val="FFFFFF"/>
                </a:solidFill>
                <a:latin typeface="Gill Sans MT"/>
                <a:cs typeface="Gill Sans MT"/>
              </a:rPr>
              <a:t>que</a:t>
            </a:r>
            <a:r>
              <a:rPr sz="1800" spc="409" dirty="0">
                <a:solidFill>
                  <a:srgbClr val="FFFFFF"/>
                </a:solidFill>
                <a:latin typeface="Gill Sans MT"/>
                <a:cs typeface="Gill Sans MT"/>
              </a:rPr>
              <a:t> </a:t>
            </a:r>
            <a:r>
              <a:rPr sz="1800" dirty="0">
                <a:solidFill>
                  <a:srgbClr val="FFFFFF"/>
                </a:solidFill>
                <a:latin typeface="Gill Sans MT"/>
                <a:cs typeface="Gill Sans MT"/>
              </a:rPr>
              <a:t>damos</a:t>
            </a:r>
            <a:r>
              <a:rPr sz="1800" spc="420" dirty="0">
                <a:solidFill>
                  <a:srgbClr val="FFFFFF"/>
                </a:solidFill>
                <a:latin typeface="Gill Sans MT"/>
                <a:cs typeface="Gill Sans MT"/>
              </a:rPr>
              <a:t> </a:t>
            </a:r>
            <a:r>
              <a:rPr sz="1800" dirty="0">
                <a:solidFill>
                  <a:srgbClr val="FFFFFF"/>
                </a:solidFill>
                <a:latin typeface="Gill Sans MT"/>
                <a:cs typeface="Gill Sans MT"/>
              </a:rPr>
              <a:t>el</a:t>
            </a:r>
            <a:r>
              <a:rPr sz="1800" spc="409" dirty="0">
                <a:solidFill>
                  <a:srgbClr val="FFFFFF"/>
                </a:solidFill>
                <a:latin typeface="Gill Sans MT"/>
                <a:cs typeface="Gill Sans MT"/>
              </a:rPr>
              <a:t> </a:t>
            </a:r>
            <a:r>
              <a:rPr sz="1800" dirty="0">
                <a:solidFill>
                  <a:srgbClr val="FFFFFF"/>
                </a:solidFill>
                <a:latin typeface="Gill Sans MT"/>
                <a:cs typeface="Gill Sans MT"/>
              </a:rPr>
              <a:t>mensaje</a:t>
            </a:r>
            <a:r>
              <a:rPr sz="1800" spc="415" dirty="0">
                <a:solidFill>
                  <a:srgbClr val="FFFFFF"/>
                </a:solidFill>
                <a:latin typeface="Gill Sans MT"/>
                <a:cs typeface="Gill Sans MT"/>
              </a:rPr>
              <a:t> </a:t>
            </a:r>
            <a:r>
              <a:rPr sz="1800" dirty="0">
                <a:solidFill>
                  <a:srgbClr val="FFFFFF"/>
                </a:solidFill>
                <a:latin typeface="Gill Sans MT"/>
                <a:cs typeface="Gill Sans MT"/>
              </a:rPr>
              <a:t>y</a:t>
            </a:r>
            <a:r>
              <a:rPr sz="1800" spc="405" dirty="0">
                <a:solidFill>
                  <a:srgbClr val="FFFFFF"/>
                </a:solidFill>
                <a:latin typeface="Gill Sans MT"/>
                <a:cs typeface="Gill Sans MT"/>
              </a:rPr>
              <a:t> </a:t>
            </a:r>
            <a:r>
              <a:rPr sz="1800" dirty="0">
                <a:solidFill>
                  <a:srgbClr val="FFFFFF"/>
                </a:solidFill>
                <a:latin typeface="Gill Sans MT"/>
                <a:cs typeface="Gill Sans MT"/>
              </a:rPr>
              <a:t>no</a:t>
            </a:r>
            <a:r>
              <a:rPr sz="1800" spc="415" dirty="0">
                <a:solidFill>
                  <a:srgbClr val="FFFFFF"/>
                </a:solidFill>
                <a:latin typeface="Gill Sans MT"/>
                <a:cs typeface="Gill Sans MT"/>
              </a:rPr>
              <a:t> </a:t>
            </a:r>
            <a:r>
              <a:rPr sz="1800" spc="-45" dirty="0">
                <a:solidFill>
                  <a:srgbClr val="FFFFFF"/>
                </a:solidFill>
                <a:latin typeface="Gill Sans MT"/>
                <a:cs typeface="Gill Sans MT"/>
              </a:rPr>
              <a:t>parecer </a:t>
            </a:r>
            <a:r>
              <a:rPr sz="1800" dirty="0">
                <a:solidFill>
                  <a:srgbClr val="FFFFFF"/>
                </a:solidFill>
                <a:latin typeface="Gill Sans MT"/>
                <a:cs typeface="Gill Sans MT"/>
              </a:rPr>
              <a:t>agresivos</a:t>
            </a:r>
            <a:r>
              <a:rPr sz="1800" spc="200" dirty="0">
                <a:solidFill>
                  <a:srgbClr val="FFFFFF"/>
                </a:solidFill>
                <a:latin typeface="Gill Sans MT"/>
                <a:cs typeface="Gill Sans MT"/>
              </a:rPr>
              <a:t> </a:t>
            </a:r>
            <a:r>
              <a:rPr sz="1800" dirty="0">
                <a:solidFill>
                  <a:srgbClr val="FFFFFF"/>
                </a:solidFill>
                <a:latin typeface="Gill Sans MT"/>
                <a:cs typeface="Gill Sans MT"/>
              </a:rPr>
              <a:t>facilitará</a:t>
            </a:r>
            <a:r>
              <a:rPr sz="1800" spc="210" dirty="0">
                <a:solidFill>
                  <a:srgbClr val="FFFFFF"/>
                </a:solidFill>
                <a:latin typeface="Gill Sans MT"/>
                <a:cs typeface="Gill Sans MT"/>
              </a:rPr>
              <a:t> </a:t>
            </a:r>
            <a:r>
              <a:rPr sz="1800" dirty="0">
                <a:solidFill>
                  <a:srgbClr val="FFFFFF"/>
                </a:solidFill>
                <a:latin typeface="Gill Sans MT"/>
                <a:cs typeface="Gill Sans MT"/>
              </a:rPr>
              <a:t>que</a:t>
            </a:r>
            <a:r>
              <a:rPr sz="1800" spc="195" dirty="0">
                <a:solidFill>
                  <a:srgbClr val="FFFFFF"/>
                </a:solidFill>
                <a:latin typeface="Gill Sans MT"/>
                <a:cs typeface="Gill Sans MT"/>
              </a:rPr>
              <a:t> </a:t>
            </a:r>
            <a:r>
              <a:rPr sz="1800" dirty="0">
                <a:solidFill>
                  <a:srgbClr val="FFFFFF"/>
                </a:solidFill>
                <a:latin typeface="Gill Sans MT"/>
                <a:cs typeface="Gill Sans MT"/>
              </a:rPr>
              <a:t>consigamos</a:t>
            </a:r>
            <a:r>
              <a:rPr sz="1800" spc="200" dirty="0">
                <a:solidFill>
                  <a:srgbClr val="FFFFFF"/>
                </a:solidFill>
                <a:latin typeface="Gill Sans MT"/>
                <a:cs typeface="Gill Sans MT"/>
              </a:rPr>
              <a:t> </a:t>
            </a:r>
            <a:r>
              <a:rPr sz="1800" dirty="0">
                <a:solidFill>
                  <a:srgbClr val="FFFFFF"/>
                </a:solidFill>
                <a:latin typeface="Gill Sans MT"/>
                <a:cs typeface="Gill Sans MT"/>
              </a:rPr>
              <a:t>que</a:t>
            </a:r>
            <a:r>
              <a:rPr sz="1800" spc="204" dirty="0">
                <a:solidFill>
                  <a:srgbClr val="FFFFFF"/>
                </a:solidFill>
                <a:latin typeface="Gill Sans MT"/>
                <a:cs typeface="Gill Sans MT"/>
              </a:rPr>
              <a:t> </a:t>
            </a:r>
            <a:r>
              <a:rPr sz="1800" spc="-25" dirty="0">
                <a:solidFill>
                  <a:srgbClr val="FFFFFF"/>
                </a:solidFill>
                <a:latin typeface="Gill Sans MT"/>
                <a:cs typeface="Gill Sans MT"/>
              </a:rPr>
              <a:t>el </a:t>
            </a:r>
            <a:r>
              <a:rPr sz="1800" dirty="0">
                <a:solidFill>
                  <a:srgbClr val="FFFFFF"/>
                </a:solidFill>
                <a:latin typeface="Gill Sans MT"/>
                <a:cs typeface="Gill Sans MT"/>
              </a:rPr>
              <a:t>cliente</a:t>
            </a:r>
            <a:r>
              <a:rPr sz="1800" spc="-5" dirty="0">
                <a:solidFill>
                  <a:srgbClr val="FFFFFF"/>
                </a:solidFill>
                <a:latin typeface="Gill Sans MT"/>
                <a:cs typeface="Gill Sans MT"/>
              </a:rPr>
              <a:t> </a:t>
            </a:r>
            <a:r>
              <a:rPr sz="1800" dirty="0">
                <a:solidFill>
                  <a:srgbClr val="FFFFFF"/>
                </a:solidFill>
                <a:latin typeface="Gill Sans MT"/>
                <a:cs typeface="Gill Sans MT"/>
              </a:rPr>
              <a:t>nos</a:t>
            </a:r>
            <a:r>
              <a:rPr sz="1800" spc="5" dirty="0">
                <a:solidFill>
                  <a:srgbClr val="FFFFFF"/>
                </a:solidFill>
                <a:latin typeface="Gill Sans MT"/>
                <a:cs typeface="Gill Sans MT"/>
              </a:rPr>
              <a:t> </a:t>
            </a:r>
            <a:r>
              <a:rPr sz="1800" dirty="0">
                <a:solidFill>
                  <a:srgbClr val="FFFFFF"/>
                </a:solidFill>
                <a:latin typeface="Gill Sans MT"/>
                <a:cs typeface="Gill Sans MT"/>
              </a:rPr>
              <a:t>dé</a:t>
            </a:r>
            <a:r>
              <a:rPr sz="1800" spc="10" dirty="0">
                <a:solidFill>
                  <a:srgbClr val="FFFFFF"/>
                </a:solidFill>
                <a:latin typeface="Gill Sans MT"/>
                <a:cs typeface="Gill Sans MT"/>
              </a:rPr>
              <a:t> </a:t>
            </a:r>
            <a:r>
              <a:rPr sz="1800" dirty="0">
                <a:solidFill>
                  <a:srgbClr val="FFFFFF"/>
                </a:solidFill>
                <a:latin typeface="Gill Sans MT"/>
                <a:cs typeface="Gill Sans MT"/>
              </a:rPr>
              <a:t>toda</a:t>
            </a:r>
            <a:r>
              <a:rPr sz="1800" spc="5" dirty="0">
                <a:solidFill>
                  <a:srgbClr val="FFFFFF"/>
                </a:solidFill>
                <a:latin typeface="Gill Sans MT"/>
                <a:cs typeface="Gill Sans MT"/>
              </a:rPr>
              <a:t> </a:t>
            </a:r>
            <a:r>
              <a:rPr sz="1800" dirty="0">
                <a:solidFill>
                  <a:srgbClr val="FFFFFF"/>
                </a:solidFill>
                <a:latin typeface="Gill Sans MT"/>
                <a:cs typeface="Gill Sans MT"/>
              </a:rPr>
              <a:t>su</a:t>
            </a:r>
            <a:r>
              <a:rPr sz="1800" spc="10" dirty="0">
                <a:solidFill>
                  <a:srgbClr val="FFFFFF"/>
                </a:solidFill>
                <a:latin typeface="Gill Sans MT"/>
                <a:cs typeface="Gill Sans MT"/>
              </a:rPr>
              <a:t> </a:t>
            </a:r>
            <a:r>
              <a:rPr sz="1800" dirty="0">
                <a:solidFill>
                  <a:srgbClr val="FFFFFF"/>
                </a:solidFill>
                <a:latin typeface="Gill Sans MT"/>
                <a:cs typeface="Gill Sans MT"/>
              </a:rPr>
              <a:t>atención</a:t>
            </a:r>
            <a:r>
              <a:rPr sz="1800" spc="5" dirty="0">
                <a:solidFill>
                  <a:srgbClr val="FFFFFF"/>
                </a:solidFill>
                <a:latin typeface="Gill Sans MT"/>
                <a:cs typeface="Gill Sans MT"/>
              </a:rPr>
              <a:t> </a:t>
            </a:r>
            <a:r>
              <a:rPr sz="1800" dirty="0">
                <a:solidFill>
                  <a:srgbClr val="FFFFFF"/>
                </a:solidFill>
                <a:latin typeface="Gill Sans MT"/>
                <a:cs typeface="Gill Sans MT"/>
              </a:rPr>
              <a:t>y</a:t>
            </a:r>
            <a:r>
              <a:rPr sz="1800" spc="5" dirty="0">
                <a:solidFill>
                  <a:srgbClr val="FFFFFF"/>
                </a:solidFill>
                <a:latin typeface="Gill Sans MT"/>
                <a:cs typeface="Gill Sans MT"/>
              </a:rPr>
              <a:t> </a:t>
            </a:r>
            <a:r>
              <a:rPr sz="1800" dirty="0">
                <a:solidFill>
                  <a:srgbClr val="FFFFFF"/>
                </a:solidFill>
                <a:latin typeface="Gill Sans MT"/>
                <a:cs typeface="Gill Sans MT"/>
              </a:rPr>
              <a:t>acepte</a:t>
            </a:r>
            <a:r>
              <a:rPr sz="1800" spc="10" dirty="0">
                <a:solidFill>
                  <a:srgbClr val="FFFFFF"/>
                </a:solidFill>
                <a:latin typeface="Gill Sans MT"/>
                <a:cs typeface="Gill Sans MT"/>
              </a:rPr>
              <a:t> </a:t>
            </a:r>
            <a:r>
              <a:rPr sz="1800" spc="-25" dirty="0">
                <a:solidFill>
                  <a:srgbClr val="FFFFFF"/>
                </a:solidFill>
                <a:latin typeface="Gill Sans MT"/>
                <a:cs typeface="Gill Sans MT"/>
              </a:rPr>
              <a:t>la </a:t>
            </a:r>
            <a:r>
              <a:rPr sz="1800" spc="-10" dirty="0">
                <a:solidFill>
                  <a:srgbClr val="FFFFFF"/>
                </a:solidFill>
                <a:latin typeface="Gill Sans MT"/>
                <a:cs typeface="Gill Sans MT"/>
              </a:rPr>
              <a:t>información.</a:t>
            </a:r>
            <a:endParaRPr sz="1800">
              <a:latin typeface="Gill Sans MT"/>
              <a:cs typeface="Gill Sans MT"/>
            </a:endParaRPr>
          </a:p>
        </p:txBody>
      </p:sp>
      <p:pic>
        <p:nvPicPr>
          <p:cNvPr id="10" name="object 10"/>
          <p:cNvPicPr/>
          <p:nvPr/>
        </p:nvPicPr>
        <p:blipFill>
          <a:blip r:embed="rId4" cstate="print"/>
          <a:stretch>
            <a:fillRect/>
          </a:stretch>
        </p:blipFill>
        <p:spPr>
          <a:xfrm>
            <a:off x="397763" y="2225801"/>
            <a:ext cx="7128509" cy="3819144"/>
          </a:xfrm>
          <a:prstGeom prst="rect">
            <a:avLst/>
          </a:prstGeom>
        </p:spPr>
      </p:pic>
      <p:pic>
        <p:nvPicPr>
          <p:cNvPr id="12" name="object 12"/>
          <p:cNvPicPr/>
          <p:nvPr/>
        </p:nvPicPr>
        <p:blipFill>
          <a:blip r:embed="rId5" cstate="print"/>
          <a:stretch>
            <a:fillRect/>
          </a:stretch>
        </p:blipFill>
        <p:spPr>
          <a:xfrm>
            <a:off x="9647681" y="180594"/>
            <a:ext cx="2244852" cy="443483"/>
          </a:xfrm>
          <a:prstGeom prst="rect">
            <a:avLst/>
          </a:prstGeom>
        </p:spPr>
      </p:pic>
    </p:spTree>
    <p:extLst>
      <p:ext uri="{BB962C8B-B14F-4D97-AF65-F5344CB8AC3E}">
        <p14:creationId xmlns:p14="http://schemas.microsoft.com/office/powerpoint/2010/main" val="19356550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386066" y="2857754"/>
            <a:ext cx="4275455" cy="3683635"/>
          </a:xfrm>
          <a:prstGeom prst="rect">
            <a:avLst/>
          </a:prstGeom>
        </p:spPr>
        <p:txBody>
          <a:bodyPr vert="horz" wrap="square" lIns="0" tIns="12700" rIns="0" bIns="0" rtlCol="0">
            <a:spAutoFit/>
          </a:bodyPr>
          <a:lstStyle/>
          <a:p>
            <a:pPr marL="12700" marR="5715" algn="just">
              <a:lnSpc>
                <a:spcPct val="100000"/>
              </a:lnSpc>
              <a:spcBef>
                <a:spcPts val="100"/>
              </a:spcBef>
            </a:pPr>
            <a:r>
              <a:rPr sz="1600" dirty="0">
                <a:solidFill>
                  <a:srgbClr val="4A4A4A"/>
                </a:solidFill>
                <a:latin typeface="Gill Sans MT"/>
                <a:cs typeface="Gill Sans MT"/>
              </a:rPr>
              <a:t>Para</a:t>
            </a:r>
            <a:r>
              <a:rPr sz="1600" spc="-35" dirty="0">
                <a:solidFill>
                  <a:srgbClr val="4A4A4A"/>
                </a:solidFill>
                <a:latin typeface="Gill Sans MT"/>
                <a:cs typeface="Gill Sans MT"/>
              </a:rPr>
              <a:t> </a:t>
            </a:r>
            <a:r>
              <a:rPr sz="1600" dirty="0">
                <a:solidFill>
                  <a:srgbClr val="4A4A4A"/>
                </a:solidFill>
                <a:latin typeface="Gill Sans MT"/>
                <a:cs typeface="Gill Sans MT"/>
              </a:rPr>
              <a:t>que</a:t>
            </a:r>
            <a:r>
              <a:rPr sz="1600" spc="-30" dirty="0">
                <a:solidFill>
                  <a:srgbClr val="4A4A4A"/>
                </a:solidFill>
                <a:latin typeface="Gill Sans MT"/>
                <a:cs typeface="Gill Sans MT"/>
              </a:rPr>
              <a:t> </a:t>
            </a:r>
            <a:r>
              <a:rPr sz="1600" spc="-10" dirty="0">
                <a:solidFill>
                  <a:srgbClr val="4A4A4A"/>
                </a:solidFill>
                <a:latin typeface="Gill Sans MT"/>
                <a:cs typeface="Gill Sans MT"/>
              </a:rPr>
              <a:t>nuestra</a:t>
            </a:r>
            <a:r>
              <a:rPr sz="1600" spc="-35" dirty="0">
                <a:solidFill>
                  <a:srgbClr val="4A4A4A"/>
                </a:solidFill>
                <a:latin typeface="Gill Sans MT"/>
                <a:cs typeface="Gill Sans MT"/>
              </a:rPr>
              <a:t> </a:t>
            </a:r>
            <a:r>
              <a:rPr sz="1600" spc="-20" dirty="0">
                <a:solidFill>
                  <a:srgbClr val="4A4A4A"/>
                </a:solidFill>
                <a:latin typeface="Gill Sans MT"/>
                <a:cs typeface="Gill Sans MT"/>
              </a:rPr>
              <a:t>comunicación</a:t>
            </a:r>
            <a:r>
              <a:rPr sz="1600" spc="-30" dirty="0">
                <a:solidFill>
                  <a:srgbClr val="4A4A4A"/>
                </a:solidFill>
                <a:latin typeface="Gill Sans MT"/>
                <a:cs typeface="Gill Sans MT"/>
              </a:rPr>
              <a:t> </a:t>
            </a:r>
            <a:r>
              <a:rPr sz="1600" dirty="0">
                <a:solidFill>
                  <a:srgbClr val="4A4A4A"/>
                </a:solidFill>
                <a:latin typeface="Gill Sans MT"/>
                <a:cs typeface="Gill Sans MT"/>
              </a:rPr>
              <a:t>verbal</a:t>
            </a:r>
            <a:r>
              <a:rPr sz="1600" spc="-35" dirty="0">
                <a:solidFill>
                  <a:srgbClr val="4A4A4A"/>
                </a:solidFill>
                <a:latin typeface="Gill Sans MT"/>
                <a:cs typeface="Gill Sans MT"/>
              </a:rPr>
              <a:t> </a:t>
            </a:r>
            <a:r>
              <a:rPr sz="1600" dirty="0">
                <a:solidFill>
                  <a:srgbClr val="4A4A4A"/>
                </a:solidFill>
                <a:latin typeface="Gill Sans MT"/>
                <a:cs typeface="Gill Sans MT"/>
              </a:rPr>
              <a:t>sea</a:t>
            </a:r>
            <a:r>
              <a:rPr sz="1600" spc="-30" dirty="0">
                <a:solidFill>
                  <a:srgbClr val="4A4A4A"/>
                </a:solidFill>
                <a:latin typeface="Gill Sans MT"/>
                <a:cs typeface="Gill Sans MT"/>
              </a:rPr>
              <a:t> </a:t>
            </a:r>
            <a:r>
              <a:rPr sz="1600" spc="-40" dirty="0">
                <a:solidFill>
                  <a:srgbClr val="4A4A4A"/>
                </a:solidFill>
                <a:latin typeface="Gill Sans MT"/>
                <a:cs typeface="Gill Sans MT"/>
              </a:rPr>
              <a:t>coherente </a:t>
            </a:r>
            <a:r>
              <a:rPr sz="1600" dirty="0">
                <a:solidFill>
                  <a:srgbClr val="4A4A4A"/>
                </a:solidFill>
                <a:latin typeface="Gill Sans MT"/>
                <a:cs typeface="Gill Sans MT"/>
              </a:rPr>
              <a:t>con</a:t>
            </a:r>
            <a:r>
              <a:rPr sz="1600" spc="75" dirty="0">
                <a:solidFill>
                  <a:srgbClr val="4A4A4A"/>
                </a:solidFill>
                <a:latin typeface="Gill Sans MT"/>
                <a:cs typeface="Gill Sans MT"/>
              </a:rPr>
              <a:t> </a:t>
            </a:r>
            <a:r>
              <a:rPr sz="1600" dirty="0">
                <a:solidFill>
                  <a:srgbClr val="4A4A4A"/>
                </a:solidFill>
                <a:latin typeface="Gill Sans MT"/>
                <a:cs typeface="Gill Sans MT"/>
              </a:rPr>
              <a:t>nuestra</a:t>
            </a:r>
            <a:r>
              <a:rPr sz="1600" spc="75" dirty="0">
                <a:solidFill>
                  <a:srgbClr val="4A4A4A"/>
                </a:solidFill>
                <a:latin typeface="Gill Sans MT"/>
                <a:cs typeface="Gill Sans MT"/>
              </a:rPr>
              <a:t> </a:t>
            </a:r>
            <a:r>
              <a:rPr sz="1600" dirty="0">
                <a:solidFill>
                  <a:srgbClr val="4A4A4A"/>
                </a:solidFill>
                <a:latin typeface="Gill Sans MT"/>
                <a:cs typeface="Gill Sans MT"/>
              </a:rPr>
              <a:t>comunicación</a:t>
            </a:r>
            <a:r>
              <a:rPr sz="1600" spc="80" dirty="0">
                <a:solidFill>
                  <a:srgbClr val="4A4A4A"/>
                </a:solidFill>
                <a:latin typeface="Gill Sans MT"/>
                <a:cs typeface="Gill Sans MT"/>
              </a:rPr>
              <a:t> </a:t>
            </a:r>
            <a:r>
              <a:rPr sz="1600" dirty="0">
                <a:solidFill>
                  <a:srgbClr val="4A4A4A"/>
                </a:solidFill>
                <a:latin typeface="Gill Sans MT"/>
                <a:cs typeface="Gill Sans MT"/>
              </a:rPr>
              <a:t>no</a:t>
            </a:r>
            <a:r>
              <a:rPr sz="1600" spc="80" dirty="0">
                <a:solidFill>
                  <a:srgbClr val="4A4A4A"/>
                </a:solidFill>
                <a:latin typeface="Gill Sans MT"/>
                <a:cs typeface="Gill Sans MT"/>
              </a:rPr>
              <a:t> </a:t>
            </a:r>
            <a:r>
              <a:rPr sz="1600" dirty="0">
                <a:solidFill>
                  <a:srgbClr val="4A4A4A"/>
                </a:solidFill>
                <a:latin typeface="Gill Sans MT"/>
                <a:cs typeface="Gill Sans MT"/>
              </a:rPr>
              <a:t>verbal</a:t>
            </a:r>
            <a:r>
              <a:rPr sz="1600" spc="80" dirty="0">
                <a:solidFill>
                  <a:srgbClr val="4A4A4A"/>
                </a:solidFill>
                <a:latin typeface="Gill Sans MT"/>
                <a:cs typeface="Gill Sans MT"/>
              </a:rPr>
              <a:t> </a:t>
            </a:r>
            <a:r>
              <a:rPr sz="1600" dirty="0">
                <a:solidFill>
                  <a:srgbClr val="4A4A4A"/>
                </a:solidFill>
                <a:latin typeface="Gill Sans MT"/>
                <a:cs typeface="Gill Sans MT"/>
              </a:rPr>
              <a:t>es</a:t>
            </a:r>
            <a:r>
              <a:rPr sz="1600" spc="80" dirty="0">
                <a:solidFill>
                  <a:srgbClr val="4A4A4A"/>
                </a:solidFill>
                <a:latin typeface="Gill Sans MT"/>
                <a:cs typeface="Gill Sans MT"/>
              </a:rPr>
              <a:t> </a:t>
            </a:r>
            <a:r>
              <a:rPr sz="1600" spc="-10" dirty="0">
                <a:solidFill>
                  <a:srgbClr val="4A4A4A"/>
                </a:solidFill>
                <a:latin typeface="Gill Sans MT"/>
                <a:cs typeface="Gill Sans MT"/>
              </a:rPr>
              <a:t>importante </a:t>
            </a:r>
            <a:r>
              <a:rPr sz="1600" dirty="0">
                <a:solidFill>
                  <a:srgbClr val="4A4A4A"/>
                </a:solidFill>
                <a:latin typeface="Gill Sans MT"/>
                <a:cs typeface="Gill Sans MT"/>
              </a:rPr>
              <a:t>analizar</a:t>
            </a:r>
            <a:r>
              <a:rPr sz="1600" spc="-120" dirty="0">
                <a:solidFill>
                  <a:srgbClr val="4A4A4A"/>
                </a:solidFill>
                <a:latin typeface="Gill Sans MT"/>
                <a:cs typeface="Gill Sans MT"/>
              </a:rPr>
              <a:t> </a:t>
            </a:r>
            <a:r>
              <a:rPr sz="1600" dirty="0">
                <a:solidFill>
                  <a:srgbClr val="4A4A4A"/>
                </a:solidFill>
                <a:latin typeface="Gill Sans MT"/>
                <a:cs typeface="Gill Sans MT"/>
              </a:rPr>
              <a:t>las</a:t>
            </a:r>
            <a:r>
              <a:rPr sz="1600" spc="-110" dirty="0">
                <a:solidFill>
                  <a:srgbClr val="4A4A4A"/>
                </a:solidFill>
                <a:latin typeface="Gill Sans MT"/>
                <a:cs typeface="Gill Sans MT"/>
              </a:rPr>
              <a:t> </a:t>
            </a:r>
            <a:r>
              <a:rPr sz="1600" dirty="0">
                <a:solidFill>
                  <a:srgbClr val="4A4A4A"/>
                </a:solidFill>
                <a:latin typeface="Gill Sans MT"/>
                <a:cs typeface="Gill Sans MT"/>
              </a:rPr>
              <a:t>siguientes</a:t>
            </a:r>
            <a:r>
              <a:rPr sz="1600" spc="-130" dirty="0">
                <a:solidFill>
                  <a:srgbClr val="4A4A4A"/>
                </a:solidFill>
                <a:latin typeface="Gill Sans MT"/>
                <a:cs typeface="Gill Sans MT"/>
              </a:rPr>
              <a:t> </a:t>
            </a:r>
            <a:r>
              <a:rPr sz="1600" spc="-10" dirty="0">
                <a:solidFill>
                  <a:srgbClr val="4A4A4A"/>
                </a:solidFill>
                <a:latin typeface="Gill Sans MT"/>
                <a:cs typeface="Gill Sans MT"/>
              </a:rPr>
              <a:t>recomendaciones:</a:t>
            </a:r>
            <a:endParaRPr sz="1600">
              <a:latin typeface="Gill Sans MT"/>
              <a:cs typeface="Gill Sans MT"/>
            </a:endParaRPr>
          </a:p>
          <a:p>
            <a:pPr>
              <a:lnSpc>
                <a:spcPct val="100000"/>
              </a:lnSpc>
              <a:spcBef>
                <a:spcPts val="5"/>
              </a:spcBef>
            </a:pPr>
            <a:endParaRPr sz="1650">
              <a:latin typeface="Gill Sans MT"/>
              <a:cs typeface="Gill Sans MT"/>
            </a:endParaRPr>
          </a:p>
          <a:p>
            <a:pPr marL="12700" marR="5080" algn="just">
              <a:lnSpc>
                <a:spcPct val="100000"/>
              </a:lnSpc>
              <a:buAutoNum type="arabicPeriod"/>
              <a:tabLst>
                <a:tab pos="186690" algn="l"/>
              </a:tabLst>
            </a:pPr>
            <a:r>
              <a:rPr sz="1600" spc="-50" dirty="0">
                <a:solidFill>
                  <a:srgbClr val="4A4A4A"/>
                </a:solidFill>
                <a:latin typeface="Gill Sans MT"/>
                <a:cs typeface="Gill Sans MT"/>
              </a:rPr>
              <a:t>Cuando</a:t>
            </a:r>
            <a:r>
              <a:rPr sz="1600" spc="-20" dirty="0">
                <a:solidFill>
                  <a:srgbClr val="4A4A4A"/>
                </a:solidFill>
                <a:latin typeface="Gill Sans MT"/>
                <a:cs typeface="Gill Sans MT"/>
              </a:rPr>
              <a:t> </a:t>
            </a:r>
            <a:r>
              <a:rPr sz="1600" spc="-25" dirty="0">
                <a:solidFill>
                  <a:srgbClr val="4A4A4A"/>
                </a:solidFill>
                <a:latin typeface="Gill Sans MT"/>
                <a:cs typeface="Gill Sans MT"/>
              </a:rPr>
              <a:t>estemos</a:t>
            </a:r>
            <a:r>
              <a:rPr sz="1600" spc="-20" dirty="0">
                <a:solidFill>
                  <a:srgbClr val="4A4A4A"/>
                </a:solidFill>
                <a:latin typeface="Gill Sans MT"/>
                <a:cs typeface="Gill Sans MT"/>
              </a:rPr>
              <a:t> </a:t>
            </a:r>
            <a:r>
              <a:rPr sz="1600" dirty="0">
                <a:solidFill>
                  <a:srgbClr val="4A4A4A"/>
                </a:solidFill>
                <a:latin typeface="Gill Sans MT"/>
                <a:cs typeface="Gill Sans MT"/>
              </a:rPr>
              <a:t>en</a:t>
            </a:r>
            <a:r>
              <a:rPr sz="1600" spc="-20" dirty="0">
                <a:solidFill>
                  <a:srgbClr val="4A4A4A"/>
                </a:solidFill>
                <a:latin typeface="Gill Sans MT"/>
                <a:cs typeface="Gill Sans MT"/>
              </a:rPr>
              <a:t> </a:t>
            </a:r>
            <a:r>
              <a:rPr sz="1600" dirty="0">
                <a:solidFill>
                  <a:srgbClr val="4A4A4A"/>
                </a:solidFill>
                <a:latin typeface="Gill Sans MT"/>
                <a:cs typeface="Gill Sans MT"/>
              </a:rPr>
              <a:t>una</a:t>
            </a:r>
            <a:r>
              <a:rPr sz="1600" spc="-25" dirty="0">
                <a:solidFill>
                  <a:srgbClr val="4A4A4A"/>
                </a:solidFill>
                <a:latin typeface="Gill Sans MT"/>
                <a:cs typeface="Gill Sans MT"/>
              </a:rPr>
              <a:t> </a:t>
            </a:r>
            <a:r>
              <a:rPr sz="1600" spc="-40" dirty="0">
                <a:solidFill>
                  <a:srgbClr val="4A4A4A"/>
                </a:solidFill>
                <a:latin typeface="Gill Sans MT"/>
                <a:cs typeface="Gill Sans MT"/>
              </a:rPr>
              <a:t>conversación</a:t>
            </a:r>
            <a:r>
              <a:rPr sz="1600" spc="-15" dirty="0">
                <a:solidFill>
                  <a:srgbClr val="4A4A4A"/>
                </a:solidFill>
                <a:latin typeface="Gill Sans MT"/>
                <a:cs typeface="Gill Sans MT"/>
              </a:rPr>
              <a:t> </a:t>
            </a:r>
            <a:r>
              <a:rPr sz="1600" spc="-10" dirty="0">
                <a:solidFill>
                  <a:srgbClr val="4A4A4A"/>
                </a:solidFill>
                <a:latin typeface="Gill Sans MT"/>
                <a:cs typeface="Gill Sans MT"/>
              </a:rPr>
              <a:t>evitar</a:t>
            </a:r>
            <a:r>
              <a:rPr sz="1600" spc="-20" dirty="0">
                <a:solidFill>
                  <a:srgbClr val="4A4A4A"/>
                </a:solidFill>
                <a:latin typeface="Gill Sans MT"/>
                <a:cs typeface="Gill Sans MT"/>
              </a:rPr>
              <a:t> </a:t>
            </a:r>
            <a:r>
              <a:rPr sz="1600" spc="-35" dirty="0">
                <a:solidFill>
                  <a:srgbClr val="4A4A4A"/>
                </a:solidFill>
                <a:latin typeface="Gill Sans MT"/>
                <a:cs typeface="Gill Sans MT"/>
              </a:rPr>
              <a:t>cruzar </a:t>
            </a:r>
            <a:r>
              <a:rPr sz="1600" spc="-40" dirty="0">
                <a:solidFill>
                  <a:srgbClr val="4A4A4A"/>
                </a:solidFill>
                <a:latin typeface="Gill Sans MT"/>
                <a:cs typeface="Gill Sans MT"/>
              </a:rPr>
              <a:t>los</a:t>
            </a:r>
            <a:r>
              <a:rPr sz="1600" spc="-140" dirty="0">
                <a:solidFill>
                  <a:srgbClr val="4A4A4A"/>
                </a:solidFill>
                <a:latin typeface="Gill Sans MT"/>
                <a:cs typeface="Gill Sans MT"/>
              </a:rPr>
              <a:t> </a:t>
            </a:r>
            <a:r>
              <a:rPr sz="1600" spc="-35" dirty="0">
                <a:solidFill>
                  <a:srgbClr val="4A4A4A"/>
                </a:solidFill>
                <a:latin typeface="Gill Sans MT"/>
                <a:cs typeface="Gill Sans MT"/>
              </a:rPr>
              <a:t>brazos,</a:t>
            </a:r>
            <a:r>
              <a:rPr sz="1600" spc="-150" dirty="0">
                <a:solidFill>
                  <a:srgbClr val="4A4A4A"/>
                </a:solidFill>
                <a:latin typeface="Gill Sans MT"/>
                <a:cs typeface="Gill Sans MT"/>
              </a:rPr>
              <a:t> </a:t>
            </a:r>
            <a:r>
              <a:rPr sz="1600" spc="-65" dirty="0">
                <a:solidFill>
                  <a:srgbClr val="4A4A4A"/>
                </a:solidFill>
                <a:latin typeface="Gill Sans MT"/>
                <a:cs typeface="Gill Sans MT"/>
              </a:rPr>
              <a:t>procurar</a:t>
            </a:r>
            <a:r>
              <a:rPr sz="1600" spc="-160" dirty="0">
                <a:solidFill>
                  <a:srgbClr val="4A4A4A"/>
                </a:solidFill>
                <a:latin typeface="Gill Sans MT"/>
                <a:cs typeface="Gill Sans MT"/>
              </a:rPr>
              <a:t> </a:t>
            </a:r>
            <a:r>
              <a:rPr sz="1600" spc="-40" dirty="0">
                <a:solidFill>
                  <a:srgbClr val="4A4A4A"/>
                </a:solidFill>
                <a:latin typeface="Gill Sans MT"/>
                <a:cs typeface="Gill Sans MT"/>
              </a:rPr>
              <a:t>estar</a:t>
            </a:r>
            <a:r>
              <a:rPr sz="1600" spc="-145" dirty="0">
                <a:solidFill>
                  <a:srgbClr val="4A4A4A"/>
                </a:solidFill>
                <a:latin typeface="Gill Sans MT"/>
                <a:cs typeface="Gill Sans MT"/>
              </a:rPr>
              <a:t> </a:t>
            </a:r>
            <a:r>
              <a:rPr sz="1600" spc="-25" dirty="0">
                <a:solidFill>
                  <a:srgbClr val="4A4A4A"/>
                </a:solidFill>
                <a:latin typeface="Gill Sans MT"/>
                <a:cs typeface="Gill Sans MT"/>
              </a:rPr>
              <a:t>en</a:t>
            </a:r>
            <a:r>
              <a:rPr sz="1600" spc="-135" dirty="0">
                <a:solidFill>
                  <a:srgbClr val="4A4A4A"/>
                </a:solidFill>
                <a:latin typeface="Gill Sans MT"/>
                <a:cs typeface="Gill Sans MT"/>
              </a:rPr>
              <a:t> </a:t>
            </a:r>
            <a:r>
              <a:rPr sz="1600" dirty="0">
                <a:solidFill>
                  <a:srgbClr val="4A4A4A"/>
                </a:solidFill>
                <a:latin typeface="Gill Sans MT"/>
                <a:cs typeface="Gill Sans MT"/>
              </a:rPr>
              <a:t>una</a:t>
            </a:r>
            <a:r>
              <a:rPr sz="1600" spc="-150" dirty="0">
                <a:solidFill>
                  <a:srgbClr val="4A4A4A"/>
                </a:solidFill>
                <a:latin typeface="Gill Sans MT"/>
                <a:cs typeface="Gill Sans MT"/>
              </a:rPr>
              <a:t> </a:t>
            </a:r>
            <a:r>
              <a:rPr sz="1600" spc="-35" dirty="0">
                <a:solidFill>
                  <a:srgbClr val="4A4A4A"/>
                </a:solidFill>
                <a:latin typeface="Gill Sans MT"/>
                <a:cs typeface="Gill Sans MT"/>
              </a:rPr>
              <a:t>posición</a:t>
            </a:r>
            <a:r>
              <a:rPr sz="1600" spc="-155" dirty="0">
                <a:solidFill>
                  <a:srgbClr val="4A4A4A"/>
                </a:solidFill>
                <a:latin typeface="Gill Sans MT"/>
                <a:cs typeface="Gill Sans MT"/>
              </a:rPr>
              <a:t> </a:t>
            </a:r>
            <a:r>
              <a:rPr sz="1600" spc="-25" dirty="0">
                <a:solidFill>
                  <a:srgbClr val="4A4A4A"/>
                </a:solidFill>
                <a:latin typeface="Gill Sans MT"/>
                <a:cs typeface="Gill Sans MT"/>
              </a:rPr>
              <a:t>de</a:t>
            </a:r>
            <a:r>
              <a:rPr sz="1600" spc="-140" dirty="0">
                <a:solidFill>
                  <a:srgbClr val="4A4A4A"/>
                </a:solidFill>
                <a:latin typeface="Gill Sans MT"/>
                <a:cs typeface="Gill Sans MT"/>
              </a:rPr>
              <a:t> </a:t>
            </a:r>
            <a:r>
              <a:rPr sz="1600" spc="-10" dirty="0">
                <a:solidFill>
                  <a:srgbClr val="4A4A4A"/>
                </a:solidFill>
                <a:latin typeface="Gill Sans MT"/>
                <a:cs typeface="Gill Sans MT"/>
              </a:rPr>
              <a:t>apertura.</a:t>
            </a:r>
            <a:endParaRPr sz="1600">
              <a:latin typeface="Gill Sans MT"/>
              <a:cs typeface="Gill Sans MT"/>
            </a:endParaRPr>
          </a:p>
          <a:p>
            <a:pPr marL="12700" marR="6350" algn="just">
              <a:lnSpc>
                <a:spcPct val="100000"/>
              </a:lnSpc>
              <a:buAutoNum type="arabicPeriod"/>
              <a:tabLst>
                <a:tab pos="193675" algn="l"/>
              </a:tabLst>
            </a:pPr>
            <a:r>
              <a:rPr sz="1600" spc="-155" dirty="0">
                <a:solidFill>
                  <a:srgbClr val="4A4A4A"/>
                </a:solidFill>
                <a:latin typeface="Gill Sans MT"/>
                <a:cs typeface="Gill Sans MT"/>
              </a:rPr>
              <a:t>N</a:t>
            </a:r>
            <a:r>
              <a:rPr sz="1600" spc="-105" dirty="0">
                <a:solidFill>
                  <a:srgbClr val="4A4A4A"/>
                </a:solidFill>
                <a:latin typeface="Gill Sans MT"/>
                <a:cs typeface="Gill Sans MT"/>
              </a:rPr>
              <a:t>o</a:t>
            </a:r>
            <a:r>
              <a:rPr sz="1600" spc="-120" dirty="0">
                <a:solidFill>
                  <a:srgbClr val="4A4A4A"/>
                </a:solidFill>
                <a:latin typeface="Gill Sans MT"/>
                <a:cs typeface="Gill Sans MT"/>
              </a:rPr>
              <a:t> </a:t>
            </a:r>
            <a:r>
              <a:rPr sz="1600" spc="-5" dirty="0">
                <a:solidFill>
                  <a:srgbClr val="4A4A4A"/>
                </a:solidFill>
                <a:latin typeface="Gill Sans MT"/>
                <a:cs typeface="Gill Sans MT"/>
              </a:rPr>
              <a:t>int</a:t>
            </a:r>
            <a:r>
              <a:rPr sz="1600" spc="-10" dirty="0">
                <a:solidFill>
                  <a:srgbClr val="4A4A4A"/>
                </a:solidFill>
                <a:latin typeface="Gill Sans MT"/>
                <a:cs typeface="Gill Sans MT"/>
              </a:rPr>
              <a:t>e</a:t>
            </a:r>
            <a:r>
              <a:rPr sz="1600" spc="-50" dirty="0">
                <a:solidFill>
                  <a:srgbClr val="4A4A4A"/>
                </a:solidFill>
                <a:latin typeface="Gill Sans MT"/>
                <a:cs typeface="Gill Sans MT"/>
              </a:rPr>
              <a:t>rpretar</a:t>
            </a:r>
            <a:r>
              <a:rPr sz="1600" spc="-120" dirty="0">
                <a:solidFill>
                  <a:srgbClr val="4A4A4A"/>
                </a:solidFill>
                <a:latin typeface="Gill Sans MT"/>
                <a:cs typeface="Gill Sans MT"/>
              </a:rPr>
              <a:t> </a:t>
            </a:r>
            <a:r>
              <a:rPr sz="1600" spc="-25" dirty="0">
                <a:solidFill>
                  <a:srgbClr val="4A4A4A"/>
                </a:solidFill>
                <a:latin typeface="Gill Sans MT"/>
                <a:cs typeface="Gill Sans MT"/>
              </a:rPr>
              <a:t>los</a:t>
            </a:r>
            <a:r>
              <a:rPr sz="1600" spc="-114" dirty="0">
                <a:solidFill>
                  <a:srgbClr val="4A4A4A"/>
                </a:solidFill>
                <a:latin typeface="Gill Sans MT"/>
                <a:cs typeface="Gill Sans MT"/>
              </a:rPr>
              <a:t> </a:t>
            </a:r>
            <a:r>
              <a:rPr sz="1600" spc="-20" dirty="0">
                <a:solidFill>
                  <a:srgbClr val="4A4A4A"/>
                </a:solidFill>
                <a:latin typeface="Gill Sans MT"/>
                <a:cs typeface="Gill Sans MT"/>
              </a:rPr>
              <a:t>gest</a:t>
            </a:r>
            <a:r>
              <a:rPr sz="1600" spc="-40" dirty="0">
                <a:solidFill>
                  <a:srgbClr val="4A4A4A"/>
                </a:solidFill>
                <a:latin typeface="Gill Sans MT"/>
                <a:cs typeface="Gill Sans MT"/>
              </a:rPr>
              <a:t>o</a:t>
            </a:r>
            <a:r>
              <a:rPr sz="1600" spc="-25" dirty="0">
                <a:solidFill>
                  <a:srgbClr val="4A4A4A"/>
                </a:solidFill>
                <a:latin typeface="Gill Sans MT"/>
                <a:cs typeface="Gill Sans MT"/>
              </a:rPr>
              <a:t>s</a:t>
            </a:r>
            <a:r>
              <a:rPr sz="1600" spc="-110" dirty="0">
                <a:solidFill>
                  <a:srgbClr val="4A4A4A"/>
                </a:solidFill>
                <a:latin typeface="Gill Sans MT"/>
                <a:cs typeface="Gill Sans MT"/>
              </a:rPr>
              <a:t> </a:t>
            </a:r>
            <a:r>
              <a:rPr sz="1600" spc="-100" dirty="0">
                <a:solidFill>
                  <a:srgbClr val="4A4A4A"/>
                </a:solidFill>
                <a:latin typeface="Gill Sans MT"/>
                <a:cs typeface="Gill Sans MT"/>
              </a:rPr>
              <a:t>o</a:t>
            </a:r>
            <a:r>
              <a:rPr sz="1600" spc="-120" dirty="0">
                <a:solidFill>
                  <a:srgbClr val="4A4A4A"/>
                </a:solidFill>
                <a:latin typeface="Gill Sans MT"/>
                <a:cs typeface="Gill Sans MT"/>
              </a:rPr>
              <a:t> </a:t>
            </a:r>
            <a:r>
              <a:rPr sz="1600" spc="-30" dirty="0">
                <a:solidFill>
                  <a:srgbClr val="4A4A4A"/>
                </a:solidFill>
                <a:latin typeface="Gill Sans MT"/>
                <a:cs typeface="Gill Sans MT"/>
              </a:rPr>
              <a:t>mov</a:t>
            </a:r>
            <a:r>
              <a:rPr sz="1600" spc="15" dirty="0">
                <a:solidFill>
                  <a:srgbClr val="4A4A4A"/>
                </a:solidFill>
                <a:latin typeface="Gill Sans MT"/>
                <a:cs typeface="Gill Sans MT"/>
              </a:rPr>
              <a:t>i</a:t>
            </a:r>
            <a:r>
              <a:rPr sz="1600" spc="45" dirty="0">
                <a:solidFill>
                  <a:srgbClr val="4A4A4A"/>
                </a:solidFill>
                <a:latin typeface="Gill Sans MT"/>
                <a:cs typeface="Gill Sans MT"/>
              </a:rPr>
              <a:t>m</a:t>
            </a:r>
            <a:r>
              <a:rPr sz="1600" spc="-5" dirty="0">
                <a:solidFill>
                  <a:srgbClr val="4A4A4A"/>
                </a:solidFill>
                <a:latin typeface="Gill Sans MT"/>
                <a:cs typeface="Gill Sans MT"/>
              </a:rPr>
              <a:t>i</a:t>
            </a:r>
            <a:r>
              <a:rPr sz="1600" spc="-20" dirty="0">
                <a:solidFill>
                  <a:srgbClr val="4A4A4A"/>
                </a:solidFill>
                <a:latin typeface="Gill Sans MT"/>
                <a:cs typeface="Gill Sans MT"/>
              </a:rPr>
              <a:t>e</a:t>
            </a:r>
            <a:r>
              <a:rPr sz="1600" spc="-30" dirty="0">
                <a:solidFill>
                  <a:srgbClr val="4A4A4A"/>
                </a:solidFill>
                <a:latin typeface="Gill Sans MT"/>
                <a:cs typeface="Gill Sans MT"/>
              </a:rPr>
              <a:t>ntos</a:t>
            </a:r>
            <a:r>
              <a:rPr sz="1600" spc="-110" dirty="0">
                <a:solidFill>
                  <a:srgbClr val="4A4A4A"/>
                </a:solidFill>
                <a:latin typeface="Gill Sans MT"/>
                <a:cs typeface="Gill Sans MT"/>
              </a:rPr>
              <a:t> </a:t>
            </a:r>
            <a:r>
              <a:rPr sz="1600" spc="-20" dirty="0">
                <a:solidFill>
                  <a:srgbClr val="4A4A4A"/>
                </a:solidFill>
                <a:latin typeface="Gill Sans MT"/>
                <a:cs typeface="Gill Sans MT"/>
              </a:rPr>
              <a:t>de</a:t>
            </a:r>
            <a:r>
              <a:rPr sz="1600" spc="-114" dirty="0">
                <a:solidFill>
                  <a:srgbClr val="4A4A4A"/>
                </a:solidFill>
                <a:latin typeface="Gill Sans MT"/>
                <a:cs typeface="Gill Sans MT"/>
              </a:rPr>
              <a:t> </a:t>
            </a:r>
            <a:r>
              <a:rPr sz="1600" spc="20" dirty="0">
                <a:solidFill>
                  <a:srgbClr val="4A4A4A"/>
                </a:solidFill>
                <a:latin typeface="Gill Sans MT"/>
                <a:cs typeface="Gill Sans MT"/>
              </a:rPr>
              <a:t>n</a:t>
            </a:r>
            <a:r>
              <a:rPr sz="1600" spc="10" dirty="0">
                <a:solidFill>
                  <a:srgbClr val="4A4A4A"/>
                </a:solidFill>
                <a:latin typeface="Gill Sans MT"/>
                <a:cs typeface="Gill Sans MT"/>
              </a:rPr>
              <a:t>u</a:t>
            </a:r>
            <a:r>
              <a:rPr sz="1600" spc="-55" dirty="0">
                <a:solidFill>
                  <a:srgbClr val="4A4A4A"/>
                </a:solidFill>
                <a:latin typeface="Gill Sans MT"/>
                <a:cs typeface="Gill Sans MT"/>
              </a:rPr>
              <a:t>est</a:t>
            </a:r>
            <a:r>
              <a:rPr sz="1600" spc="-60" dirty="0">
                <a:solidFill>
                  <a:srgbClr val="4A4A4A"/>
                </a:solidFill>
                <a:latin typeface="Gill Sans MT"/>
                <a:cs typeface="Gill Sans MT"/>
              </a:rPr>
              <a:t>r</a:t>
            </a:r>
            <a:r>
              <a:rPr sz="1600" spc="-75" dirty="0">
                <a:solidFill>
                  <a:srgbClr val="4A4A4A"/>
                </a:solidFill>
                <a:latin typeface="Gill Sans MT"/>
                <a:cs typeface="Gill Sans MT"/>
              </a:rPr>
              <a:t>o </a:t>
            </a:r>
            <a:r>
              <a:rPr sz="1600" spc="-35" dirty="0">
                <a:solidFill>
                  <a:srgbClr val="4A4A4A"/>
                </a:solidFill>
                <a:latin typeface="Gill Sans MT"/>
                <a:cs typeface="Gill Sans MT"/>
              </a:rPr>
              <a:t>interlo</a:t>
            </a:r>
            <a:r>
              <a:rPr sz="1600" spc="-50" dirty="0">
                <a:solidFill>
                  <a:srgbClr val="4A4A4A"/>
                </a:solidFill>
                <a:latin typeface="Gill Sans MT"/>
                <a:cs typeface="Gill Sans MT"/>
              </a:rPr>
              <a:t>c</a:t>
            </a:r>
            <a:r>
              <a:rPr sz="1600" spc="-60" dirty="0">
                <a:solidFill>
                  <a:srgbClr val="4A4A4A"/>
                </a:solidFill>
                <a:latin typeface="Gill Sans MT"/>
                <a:cs typeface="Gill Sans MT"/>
              </a:rPr>
              <a:t>utor</a:t>
            </a:r>
            <a:r>
              <a:rPr sz="1600" spc="15" dirty="0">
                <a:solidFill>
                  <a:srgbClr val="4A4A4A"/>
                </a:solidFill>
                <a:latin typeface="Gill Sans MT"/>
                <a:cs typeface="Gill Sans MT"/>
              </a:rPr>
              <a:t>,</a:t>
            </a:r>
            <a:r>
              <a:rPr sz="1600" spc="100" dirty="0">
                <a:solidFill>
                  <a:srgbClr val="4A4A4A"/>
                </a:solidFill>
                <a:latin typeface="Gill Sans MT"/>
                <a:cs typeface="Gill Sans MT"/>
              </a:rPr>
              <a:t> </a:t>
            </a:r>
            <a:r>
              <a:rPr sz="1600" spc="-45" dirty="0">
                <a:solidFill>
                  <a:srgbClr val="4A4A4A"/>
                </a:solidFill>
                <a:latin typeface="Gill Sans MT"/>
                <a:cs typeface="Gill Sans MT"/>
              </a:rPr>
              <a:t>e</a:t>
            </a:r>
            <a:r>
              <a:rPr sz="1600" spc="-30" dirty="0">
                <a:solidFill>
                  <a:srgbClr val="4A4A4A"/>
                </a:solidFill>
                <a:latin typeface="Gill Sans MT"/>
                <a:cs typeface="Gill Sans MT"/>
              </a:rPr>
              <a:t>s</a:t>
            </a:r>
            <a:r>
              <a:rPr sz="1600" spc="100" dirty="0">
                <a:solidFill>
                  <a:srgbClr val="4A4A4A"/>
                </a:solidFill>
                <a:latin typeface="Gill Sans MT"/>
                <a:cs typeface="Gill Sans MT"/>
              </a:rPr>
              <a:t> </a:t>
            </a:r>
            <a:r>
              <a:rPr sz="1600" spc="-50" dirty="0">
                <a:solidFill>
                  <a:srgbClr val="4A4A4A"/>
                </a:solidFill>
                <a:latin typeface="Gill Sans MT"/>
                <a:cs typeface="Gill Sans MT"/>
              </a:rPr>
              <a:t>pr</a:t>
            </a:r>
            <a:r>
              <a:rPr sz="1600" spc="-65" dirty="0">
                <a:solidFill>
                  <a:srgbClr val="4A4A4A"/>
                </a:solidFill>
                <a:latin typeface="Gill Sans MT"/>
                <a:cs typeface="Gill Sans MT"/>
              </a:rPr>
              <a:t>e</a:t>
            </a:r>
            <a:r>
              <a:rPr sz="1600" spc="-25" dirty="0">
                <a:solidFill>
                  <a:srgbClr val="4A4A4A"/>
                </a:solidFill>
                <a:latin typeface="Gill Sans MT"/>
                <a:cs typeface="Gill Sans MT"/>
              </a:rPr>
              <a:t>fe</a:t>
            </a:r>
            <a:r>
              <a:rPr sz="1600" spc="-35" dirty="0">
                <a:solidFill>
                  <a:srgbClr val="4A4A4A"/>
                </a:solidFill>
                <a:latin typeface="Gill Sans MT"/>
                <a:cs typeface="Gill Sans MT"/>
              </a:rPr>
              <a:t>r</a:t>
            </a:r>
            <a:r>
              <a:rPr sz="1600" spc="30" dirty="0">
                <a:solidFill>
                  <a:srgbClr val="4A4A4A"/>
                </a:solidFill>
                <a:latin typeface="Gill Sans MT"/>
                <a:cs typeface="Gill Sans MT"/>
              </a:rPr>
              <a:t>ibl</a:t>
            </a:r>
            <a:r>
              <a:rPr sz="1600" spc="-45" dirty="0">
                <a:solidFill>
                  <a:srgbClr val="4A4A4A"/>
                </a:solidFill>
                <a:latin typeface="Gill Sans MT"/>
                <a:cs typeface="Gill Sans MT"/>
              </a:rPr>
              <a:t>e</a:t>
            </a:r>
            <a:r>
              <a:rPr sz="1600" spc="110" dirty="0">
                <a:solidFill>
                  <a:srgbClr val="4A4A4A"/>
                </a:solidFill>
                <a:latin typeface="Gill Sans MT"/>
                <a:cs typeface="Gill Sans MT"/>
              </a:rPr>
              <a:t> </a:t>
            </a:r>
            <a:r>
              <a:rPr sz="1600" spc="-5" dirty="0">
                <a:solidFill>
                  <a:srgbClr val="4A4A4A"/>
                </a:solidFill>
                <a:latin typeface="Gill Sans MT"/>
                <a:cs typeface="Gill Sans MT"/>
              </a:rPr>
              <a:t>que</a:t>
            </a:r>
            <a:r>
              <a:rPr sz="1600" spc="100" dirty="0">
                <a:solidFill>
                  <a:srgbClr val="4A4A4A"/>
                </a:solidFill>
                <a:latin typeface="Gill Sans MT"/>
                <a:cs typeface="Gill Sans MT"/>
              </a:rPr>
              <a:t> </a:t>
            </a:r>
            <a:r>
              <a:rPr sz="1600" spc="15" dirty="0">
                <a:solidFill>
                  <a:srgbClr val="4A4A4A"/>
                </a:solidFill>
                <a:latin typeface="Gill Sans MT"/>
                <a:cs typeface="Gill Sans MT"/>
              </a:rPr>
              <a:t>i</a:t>
            </a:r>
            <a:r>
              <a:rPr sz="1600" spc="25" dirty="0">
                <a:solidFill>
                  <a:srgbClr val="4A4A4A"/>
                </a:solidFill>
                <a:latin typeface="Gill Sans MT"/>
                <a:cs typeface="Gill Sans MT"/>
              </a:rPr>
              <a:t>n</a:t>
            </a:r>
            <a:r>
              <a:rPr sz="1600" spc="35" dirty="0">
                <a:solidFill>
                  <a:srgbClr val="4A4A4A"/>
                </a:solidFill>
                <a:latin typeface="Gill Sans MT"/>
                <a:cs typeface="Gill Sans MT"/>
              </a:rPr>
              <a:t>d</a:t>
            </a:r>
            <a:r>
              <a:rPr sz="1600" spc="20" dirty="0">
                <a:solidFill>
                  <a:srgbClr val="4A4A4A"/>
                </a:solidFill>
                <a:latin typeface="Gill Sans MT"/>
                <a:cs typeface="Gill Sans MT"/>
              </a:rPr>
              <a:t>a</a:t>
            </a:r>
            <a:r>
              <a:rPr sz="1600" spc="85" dirty="0">
                <a:solidFill>
                  <a:srgbClr val="4A4A4A"/>
                </a:solidFill>
                <a:latin typeface="Gill Sans MT"/>
                <a:cs typeface="Gill Sans MT"/>
              </a:rPr>
              <a:t>g</a:t>
            </a:r>
            <a:r>
              <a:rPr sz="1600" spc="-25" dirty="0">
                <a:solidFill>
                  <a:srgbClr val="4A4A4A"/>
                </a:solidFill>
                <a:latin typeface="Gill Sans MT"/>
                <a:cs typeface="Gill Sans MT"/>
              </a:rPr>
              <a:t>uemos</a:t>
            </a:r>
            <a:r>
              <a:rPr sz="1600" spc="100" dirty="0">
                <a:solidFill>
                  <a:srgbClr val="4A4A4A"/>
                </a:solidFill>
                <a:latin typeface="Gill Sans MT"/>
                <a:cs typeface="Gill Sans MT"/>
              </a:rPr>
              <a:t> </a:t>
            </a:r>
            <a:r>
              <a:rPr sz="1600" spc="45" dirty="0">
                <a:solidFill>
                  <a:srgbClr val="4A4A4A"/>
                </a:solidFill>
                <a:latin typeface="Gill Sans MT"/>
                <a:cs typeface="Gill Sans MT"/>
              </a:rPr>
              <a:t>a</a:t>
            </a:r>
            <a:r>
              <a:rPr sz="1600" spc="-20" dirty="0">
                <a:solidFill>
                  <a:srgbClr val="4A4A4A"/>
                </a:solidFill>
                <a:latin typeface="Gill Sans MT"/>
                <a:cs typeface="Gill Sans MT"/>
              </a:rPr>
              <a:t>ntes</a:t>
            </a:r>
            <a:r>
              <a:rPr sz="1600" spc="105" dirty="0">
                <a:solidFill>
                  <a:srgbClr val="4A4A4A"/>
                </a:solidFill>
                <a:latin typeface="Gill Sans MT"/>
                <a:cs typeface="Gill Sans MT"/>
              </a:rPr>
              <a:t> </a:t>
            </a:r>
            <a:r>
              <a:rPr sz="1600" spc="-20" dirty="0">
                <a:solidFill>
                  <a:srgbClr val="4A4A4A"/>
                </a:solidFill>
                <a:latin typeface="Gill Sans MT"/>
                <a:cs typeface="Gill Sans MT"/>
              </a:rPr>
              <a:t>de </a:t>
            </a:r>
            <a:r>
              <a:rPr sz="1600" spc="-25" dirty="0">
                <a:solidFill>
                  <a:srgbClr val="4A4A4A"/>
                </a:solidFill>
                <a:latin typeface="Gill Sans MT"/>
                <a:cs typeface="Gill Sans MT"/>
              </a:rPr>
              <a:t>sup</a:t>
            </a:r>
            <a:r>
              <a:rPr sz="1600" spc="-35" dirty="0">
                <a:solidFill>
                  <a:srgbClr val="4A4A4A"/>
                </a:solidFill>
                <a:latin typeface="Gill Sans MT"/>
                <a:cs typeface="Gill Sans MT"/>
              </a:rPr>
              <a:t>o</a:t>
            </a:r>
            <a:r>
              <a:rPr sz="1600" spc="-45" dirty="0">
                <a:solidFill>
                  <a:srgbClr val="4A4A4A"/>
                </a:solidFill>
                <a:latin typeface="Gill Sans MT"/>
                <a:cs typeface="Gill Sans MT"/>
              </a:rPr>
              <a:t>ner</a:t>
            </a:r>
            <a:r>
              <a:rPr sz="1600" spc="15" dirty="0">
                <a:solidFill>
                  <a:srgbClr val="4A4A4A"/>
                </a:solidFill>
                <a:latin typeface="Gill Sans MT"/>
                <a:cs typeface="Gill Sans MT"/>
              </a:rPr>
              <a:t>.</a:t>
            </a:r>
            <a:endParaRPr sz="1600">
              <a:latin typeface="Gill Sans MT"/>
              <a:cs typeface="Gill Sans MT"/>
            </a:endParaRPr>
          </a:p>
          <a:p>
            <a:pPr marL="12700" marR="5715" algn="just">
              <a:lnSpc>
                <a:spcPct val="100000"/>
              </a:lnSpc>
              <a:spcBef>
                <a:spcPts val="5"/>
              </a:spcBef>
              <a:buAutoNum type="arabicPeriod"/>
              <a:tabLst>
                <a:tab pos="199390" algn="l"/>
              </a:tabLst>
            </a:pPr>
            <a:r>
              <a:rPr sz="1600" spc="-70" dirty="0">
                <a:solidFill>
                  <a:srgbClr val="4A4A4A"/>
                </a:solidFill>
                <a:latin typeface="Gill Sans MT"/>
                <a:cs typeface="Gill Sans MT"/>
              </a:rPr>
              <a:t>Observar</a:t>
            </a:r>
            <a:r>
              <a:rPr sz="1600" spc="-45" dirty="0">
                <a:solidFill>
                  <a:srgbClr val="4A4A4A"/>
                </a:solidFill>
                <a:latin typeface="Gill Sans MT"/>
                <a:cs typeface="Gill Sans MT"/>
              </a:rPr>
              <a:t> </a:t>
            </a:r>
            <a:r>
              <a:rPr sz="1600" spc="-35" dirty="0">
                <a:solidFill>
                  <a:srgbClr val="4A4A4A"/>
                </a:solidFill>
                <a:latin typeface="Gill Sans MT"/>
                <a:cs typeface="Gill Sans MT"/>
              </a:rPr>
              <a:t>nuestro</a:t>
            </a:r>
            <a:r>
              <a:rPr sz="1600" spc="-60" dirty="0">
                <a:solidFill>
                  <a:srgbClr val="4A4A4A"/>
                </a:solidFill>
                <a:latin typeface="Gill Sans MT"/>
                <a:cs typeface="Gill Sans MT"/>
              </a:rPr>
              <a:t> </a:t>
            </a:r>
            <a:r>
              <a:rPr sz="1600" spc="-35" dirty="0">
                <a:solidFill>
                  <a:srgbClr val="4A4A4A"/>
                </a:solidFill>
                <a:latin typeface="Gill Sans MT"/>
                <a:cs typeface="Gill Sans MT"/>
              </a:rPr>
              <a:t>tono</a:t>
            </a:r>
            <a:r>
              <a:rPr sz="1600" spc="-50" dirty="0">
                <a:solidFill>
                  <a:srgbClr val="4A4A4A"/>
                </a:solidFill>
                <a:latin typeface="Gill Sans MT"/>
                <a:cs typeface="Gill Sans MT"/>
              </a:rPr>
              <a:t> </a:t>
            </a:r>
            <a:r>
              <a:rPr sz="1600" dirty="0">
                <a:solidFill>
                  <a:srgbClr val="4A4A4A"/>
                </a:solidFill>
                <a:latin typeface="Gill Sans MT"/>
                <a:cs typeface="Gill Sans MT"/>
              </a:rPr>
              <a:t>de</a:t>
            </a:r>
            <a:r>
              <a:rPr sz="1600" spc="-50" dirty="0">
                <a:solidFill>
                  <a:srgbClr val="4A4A4A"/>
                </a:solidFill>
                <a:latin typeface="Gill Sans MT"/>
                <a:cs typeface="Gill Sans MT"/>
              </a:rPr>
              <a:t> </a:t>
            </a:r>
            <a:r>
              <a:rPr sz="1600" spc="-20" dirty="0">
                <a:solidFill>
                  <a:srgbClr val="4A4A4A"/>
                </a:solidFill>
                <a:latin typeface="Gill Sans MT"/>
                <a:cs typeface="Gill Sans MT"/>
              </a:rPr>
              <a:t>voz;</a:t>
            </a:r>
            <a:r>
              <a:rPr sz="1600" spc="-55" dirty="0">
                <a:solidFill>
                  <a:srgbClr val="4A4A4A"/>
                </a:solidFill>
                <a:latin typeface="Gill Sans MT"/>
                <a:cs typeface="Gill Sans MT"/>
              </a:rPr>
              <a:t> </a:t>
            </a:r>
            <a:r>
              <a:rPr sz="1600" dirty="0">
                <a:solidFill>
                  <a:srgbClr val="4A4A4A"/>
                </a:solidFill>
                <a:latin typeface="Gill Sans MT"/>
                <a:cs typeface="Gill Sans MT"/>
              </a:rPr>
              <a:t>si</a:t>
            </a:r>
            <a:r>
              <a:rPr sz="1600" spc="-60" dirty="0">
                <a:solidFill>
                  <a:srgbClr val="4A4A4A"/>
                </a:solidFill>
                <a:latin typeface="Gill Sans MT"/>
                <a:cs typeface="Gill Sans MT"/>
              </a:rPr>
              <a:t> </a:t>
            </a:r>
            <a:r>
              <a:rPr sz="1600" spc="-10" dirty="0">
                <a:solidFill>
                  <a:srgbClr val="4A4A4A"/>
                </a:solidFill>
                <a:latin typeface="Gill Sans MT"/>
                <a:cs typeface="Gill Sans MT"/>
              </a:rPr>
              <a:t>este</a:t>
            </a:r>
            <a:r>
              <a:rPr sz="1600" spc="-45" dirty="0">
                <a:solidFill>
                  <a:srgbClr val="4A4A4A"/>
                </a:solidFill>
                <a:latin typeface="Gill Sans MT"/>
                <a:cs typeface="Gill Sans MT"/>
              </a:rPr>
              <a:t> </a:t>
            </a:r>
            <a:r>
              <a:rPr sz="1600" dirty="0">
                <a:solidFill>
                  <a:srgbClr val="4A4A4A"/>
                </a:solidFill>
                <a:latin typeface="Gill Sans MT"/>
                <a:cs typeface="Gill Sans MT"/>
              </a:rPr>
              <a:t>es</a:t>
            </a:r>
            <a:r>
              <a:rPr sz="1600" spc="-50" dirty="0">
                <a:solidFill>
                  <a:srgbClr val="4A4A4A"/>
                </a:solidFill>
                <a:latin typeface="Gill Sans MT"/>
                <a:cs typeface="Gill Sans MT"/>
              </a:rPr>
              <a:t> </a:t>
            </a:r>
            <a:r>
              <a:rPr sz="1600" spc="-40" dirty="0">
                <a:solidFill>
                  <a:srgbClr val="4A4A4A"/>
                </a:solidFill>
                <a:latin typeface="Gill Sans MT"/>
                <a:cs typeface="Gill Sans MT"/>
              </a:rPr>
              <a:t>coherente </a:t>
            </a:r>
            <a:r>
              <a:rPr sz="1600" spc="-65" dirty="0">
                <a:solidFill>
                  <a:srgbClr val="4A4A4A"/>
                </a:solidFill>
                <a:latin typeface="Gill Sans MT"/>
                <a:cs typeface="Gill Sans MT"/>
              </a:rPr>
              <a:t>con</a:t>
            </a:r>
            <a:r>
              <a:rPr sz="1600" spc="-175" dirty="0">
                <a:solidFill>
                  <a:srgbClr val="4A4A4A"/>
                </a:solidFill>
                <a:latin typeface="Gill Sans MT"/>
                <a:cs typeface="Gill Sans MT"/>
              </a:rPr>
              <a:t> </a:t>
            </a:r>
            <a:r>
              <a:rPr sz="1600" dirty="0">
                <a:solidFill>
                  <a:srgbClr val="4A4A4A"/>
                </a:solidFill>
                <a:latin typeface="Gill Sans MT"/>
                <a:cs typeface="Gill Sans MT"/>
              </a:rPr>
              <a:t>el</a:t>
            </a:r>
            <a:r>
              <a:rPr sz="1600" spc="-170" dirty="0">
                <a:solidFill>
                  <a:srgbClr val="4A4A4A"/>
                </a:solidFill>
                <a:latin typeface="Gill Sans MT"/>
                <a:cs typeface="Gill Sans MT"/>
              </a:rPr>
              <a:t> </a:t>
            </a:r>
            <a:r>
              <a:rPr sz="1600" spc="-10" dirty="0">
                <a:solidFill>
                  <a:srgbClr val="4A4A4A"/>
                </a:solidFill>
                <a:latin typeface="Gill Sans MT"/>
                <a:cs typeface="Gill Sans MT"/>
              </a:rPr>
              <a:t>mensaje.</a:t>
            </a:r>
            <a:endParaRPr sz="1600">
              <a:latin typeface="Gill Sans MT"/>
              <a:cs typeface="Gill Sans MT"/>
            </a:endParaRPr>
          </a:p>
          <a:p>
            <a:pPr marL="12700" marR="5080" algn="just">
              <a:lnSpc>
                <a:spcPct val="100000"/>
              </a:lnSpc>
              <a:buAutoNum type="arabicPeriod"/>
              <a:tabLst>
                <a:tab pos="229870" algn="l"/>
              </a:tabLst>
            </a:pPr>
            <a:r>
              <a:rPr sz="1600" spc="-15" dirty="0">
                <a:solidFill>
                  <a:srgbClr val="4A4A4A"/>
                </a:solidFill>
                <a:latin typeface="Gill Sans MT"/>
                <a:cs typeface="Gill Sans MT"/>
              </a:rPr>
              <a:t>Mantener</a:t>
            </a:r>
            <a:r>
              <a:rPr sz="1600" spc="125" dirty="0">
                <a:solidFill>
                  <a:srgbClr val="4A4A4A"/>
                </a:solidFill>
                <a:latin typeface="Gill Sans MT"/>
                <a:cs typeface="Gill Sans MT"/>
              </a:rPr>
              <a:t> </a:t>
            </a:r>
            <a:r>
              <a:rPr sz="1600" dirty="0">
                <a:solidFill>
                  <a:srgbClr val="4A4A4A"/>
                </a:solidFill>
                <a:latin typeface="Gill Sans MT"/>
                <a:cs typeface="Gill Sans MT"/>
              </a:rPr>
              <a:t>el</a:t>
            </a:r>
            <a:r>
              <a:rPr sz="1600" spc="125" dirty="0">
                <a:solidFill>
                  <a:srgbClr val="4A4A4A"/>
                </a:solidFill>
                <a:latin typeface="Gill Sans MT"/>
                <a:cs typeface="Gill Sans MT"/>
              </a:rPr>
              <a:t> </a:t>
            </a:r>
            <a:r>
              <a:rPr sz="1600" spc="-80" dirty="0">
                <a:solidFill>
                  <a:srgbClr val="4A4A4A"/>
                </a:solidFill>
                <a:latin typeface="Gill Sans MT"/>
                <a:cs typeface="Gill Sans MT"/>
              </a:rPr>
              <a:t>c</a:t>
            </a:r>
            <a:r>
              <a:rPr sz="1600" spc="-110" dirty="0">
                <a:solidFill>
                  <a:srgbClr val="4A4A4A"/>
                </a:solidFill>
                <a:latin typeface="Gill Sans MT"/>
                <a:cs typeface="Gill Sans MT"/>
              </a:rPr>
              <a:t>o</a:t>
            </a:r>
            <a:r>
              <a:rPr sz="1600" spc="-25" dirty="0">
                <a:solidFill>
                  <a:srgbClr val="4A4A4A"/>
                </a:solidFill>
                <a:latin typeface="Gill Sans MT"/>
                <a:cs typeface="Gill Sans MT"/>
              </a:rPr>
              <a:t>ntacto</a:t>
            </a:r>
            <a:r>
              <a:rPr sz="1600" spc="120" dirty="0">
                <a:solidFill>
                  <a:srgbClr val="4A4A4A"/>
                </a:solidFill>
                <a:latin typeface="Gill Sans MT"/>
                <a:cs typeface="Gill Sans MT"/>
              </a:rPr>
              <a:t> </a:t>
            </a:r>
            <a:r>
              <a:rPr sz="1600" spc="-30" dirty="0">
                <a:solidFill>
                  <a:srgbClr val="4A4A4A"/>
                </a:solidFill>
                <a:latin typeface="Gill Sans MT"/>
                <a:cs typeface="Gill Sans MT"/>
              </a:rPr>
              <a:t>v</a:t>
            </a:r>
            <a:r>
              <a:rPr sz="1600" dirty="0">
                <a:solidFill>
                  <a:srgbClr val="4A4A4A"/>
                </a:solidFill>
                <a:latin typeface="Gill Sans MT"/>
                <a:cs typeface="Gill Sans MT"/>
              </a:rPr>
              <a:t>i</a:t>
            </a:r>
            <a:r>
              <a:rPr sz="1600" spc="-10" dirty="0">
                <a:solidFill>
                  <a:srgbClr val="4A4A4A"/>
                </a:solidFill>
                <a:latin typeface="Gill Sans MT"/>
                <a:cs typeface="Gill Sans MT"/>
              </a:rPr>
              <a:t>s</a:t>
            </a:r>
            <a:r>
              <a:rPr sz="1600" spc="40" dirty="0">
                <a:solidFill>
                  <a:srgbClr val="4A4A4A"/>
                </a:solidFill>
                <a:latin typeface="Gill Sans MT"/>
                <a:cs typeface="Gill Sans MT"/>
              </a:rPr>
              <a:t>ual</a:t>
            </a:r>
            <a:r>
              <a:rPr sz="1600" spc="125" dirty="0">
                <a:solidFill>
                  <a:srgbClr val="4A4A4A"/>
                </a:solidFill>
                <a:latin typeface="Gill Sans MT"/>
                <a:cs typeface="Gill Sans MT"/>
              </a:rPr>
              <a:t> </a:t>
            </a:r>
            <a:r>
              <a:rPr sz="1600" spc="-20" dirty="0">
                <a:solidFill>
                  <a:srgbClr val="4A4A4A"/>
                </a:solidFill>
                <a:latin typeface="Gill Sans MT"/>
                <a:cs typeface="Gill Sans MT"/>
              </a:rPr>
              <a:t>de</a:t>
            </a:r>
            <a:r>
              <a:rPr sz="1600" spc="120" dirty="0">
                <a:solidFill>
                  <a:srgbClr val="4A4A4A"/>
                </a:solidFill>
                <a:latin typeface="Gill Sans MT"/>
                <a:cs typeface="Gill Sans MT"/>
              </a:rPr>
              <a:t> </a:t>
            </a:r>
            <a:r>
              <a:rPr sz="1600" spc="5" dirty="0">
                <a:solidFill>
                  <a:srgbClr val="4A4A4A"/>
                </a:solidFill>
                <a:latin typeface="Gill Sans MT"/>
                <a:cs typeface="Gill Sans MT"/>
              </a:rPr>
              <a:t>u</a:t>
            </a:r>
            <a:r>
              <a:rPr sz="1600" spc="40" dirty="0">
                <a:solidFill>
                  <a:srgbClr val="4A4A4A"/>
                </a:solidFill>
                <a:latin typeface="Gill Sans MT"/>
                <a:cs typeface="Gill Sans MT"/>
              </a:rPr>
              <a:t>na</a:t>
            </a:r>
            <a:r>
              <a:rPr sz="1600" spc="125" dirty="0">
                <a:solidFill>
                  <a:srgbClr val="4A4A4A"/>
                </a:solidFill>
                <a:latin typeface="Gill Sans MT"/>
                <a:cs typeface="Gill Sans MT"/>
              </a:rPr>
              <a:t> </a:t>
            </a:r>
            <a:r>
              <a:rPr sz="1600" dirty="0">
                <a:solidFill>
                  <a:srgbClr val="4A4A4A"/>
                </a:solidFill>
                <a:latin typeface="Gill Sans MT"/>
                <a:cs typeface="Gill Sans MT"/>
              </a:rPr>
              <a:t>manera</a:t>
            </a:r>
            <a:r>
              <a:rPr sz="1600" spc="120" dirty="0">
                <a:solidFill>
                  <a:srgbClr val="4A4A4A"/>
                </a:solidFill>
                <a:latin typeface="Gill Sans MT"/>
                <a:cs typeface="Gill Sans MT"/>
              </a:rPr>
              <a:t> </a:t>
            </a:r>
            <a:r>
              <a:rPr sz="1600" spc="10" dirty="0">
                <a:solidFill>
                  <a:srgbClr val="4A4A4A"/>
                </a:solidFill>
                <a:latin typeface="Gill Sans MT"/>
                <a:cs typeface="Gill Sans MT"/>
              </a:rPr>
              <a:t>muy </a:t>
            </a:r>
            <a:r>
              <a:rPr sz="1600" spc="-5" dirty="0">
                <a:solidFill>
                  <a:srgbClr val="4A4A4A"/>
                </a:solidFill>
                <a:latin typeface="Gill Sans MT"/>
                <a:cs typeface="Gill Sans MT"/>
              </a:rPr>
              <a:t>s</a:t>
            </a:r>
            <a:r>
              <a:rPr sz="1600" spc="-15" dirty="0">
                <a:solidFill>
                  <a:srgbClr val="4A4A4A"/>
                </a:solidFill>
                <a:latin typeface="Gill Sans MT"/>
                <a:cs typeface="Gill Sans MT"/>
              </a:rPr>
              <a:t>u</a:t>
            </a:r>
            <a:r>
              <a:rPr sz="1600" spc="-35" dirty="0">
                <a:solidFill>
                  <a:srgbClr val="4A4A4A"/>
                </a:solidFill>
                <a:latin typeface="Gill Sans MT"/>
                <a:cs typeface="Gill Sans MT"/>
              </a:rPr>
              <a:t>t</a:t>
            </a:r>
            <a:r>
              <a:rPr sz="1600" spc="30" dirty="0">
                <a:solidFill>
                  <a:srgbClr val="4A4A4A"/>
                </a:solidFill>
                <a:latin typeface="Gill Sans MT"/>
                <a:cs typeface="Gill Sans MT"/>
              </a:rPr>
              <a:t>il,</a:t>
            </a:r>
            <a:r>
              <a:rPr sz="1600" spc="-135" dirty="0">
                <a:solidFill>
                  <a:srgbClr val="4A4A4A"/>
                </a:solidFill>
                <a:latin typeface="Gill Sans MT"/>
                <a:cs typeface="Gill Sans MT"/>
              </a:rPr>
              <a:t> </a:t>
            </a:r>
            <a:r>
              <a:rPr sz="1600" spc="55" dirty="0">
                <a:solidFill>
                  <a:srgbClr val="4A4A4A"/>
                </a:solidFill>
                <a:latin typeface="Gill Sans MT"/>
                <a:cs typeface="Gill Sans MT"/>
              </a:rPr>
              <a:t>m</a:t>
            </a:r>
            <a:r>
              <a:rPr sz="1600" spc="5" dirty="0">
                <a:solidFill>
                  <a:srgbClr val="4A4A4A"/>
                </a:solidFill>
                <a:latin typeface="Gill Sans MT"/>
                <a:cs typeface="Gill Sans MT"/>
              </a:rPr>
              <a:t>i</a:t>
            </a:r>
            <a:r>
              <a:rPr sz="1600" spc="-20" dirty="0">
                <a:solidFill>
                  <a:srgbClr val="4A4A4A"/>
                </a:solidFill>
                <a:latin typeface="Gill Sans MT"/>
                <a:cs typeface="Gill Sans MT"/>
              </a:rPr>
              <a:t>entr</a:t>
            </a:r>
            <a:r>
              <a:rPr sz="1600" spc="-35" dirty="0">
                <a:solidFill>
                  <a:srgbClr val="4A4A4A"/>
                </a:solidFill>
                <a:latin typeface="Gill Sans MT"/>
                <a:cs typeface="Gill Sans MT"/>
              </a:rPr>
              <a:t>a</a:t>
            </a:r>
            <a:r>
              <a:rPr sz="1600" spc="-25" dirty="0">
                <a:solidFill>
                  <a:srgbClr val="4A4A4A"/>
                </a:solidFill>
                <a:latin typeface="Gill Sans MT"/>
                <a:cs typeface="Gill Sans MT"/>
              </a:rPr>
              <a:t>s</a:t>
            </a:r>
            <a:r>
              <a:rPr sz="1600" spc="-135" dirty="0">
                <a:solidFill>
                  <a:srgbClr val="4A4A4A"/>
                </a:solidFill>
                <a:latin typeface="Gill Sans MT"/>
                <a:cs typeface="Gill Sans MT"/>
              </a:rPr>
              <a:t> </a:t>
            </a:r>
            <a:r>
              <a:rPr sz="1600" spc="-40" dirty="0">
                <a:solidFill>
                  <a:srgbClr val="4A4A4A"/>
                </a:solidFill>
                <a:latin typeface="Gill Sans MT"/>
                <a:cs typeface="Gill Sans MT"/>
              </a:rPr>
              <a:t>es</a:t>
            </a:r>
            <a:r>
              <a:rPr sz="1600" spc="-35" dirty="0">
                <a:solidFill>
                  <a:srgbClr val="4A4A4A"/>
                </a:solidFill>
                <a:latin typeface="Gill Sans MT"/>
                <a:cs typeface="Gill Sans MT"/>
              </a:rPr>
              <a:t>c</a:t>
            </a:r>
            <a:r>
              <a:rPr sz="1600" spc="-45" dirty="0">
                <a:solidFill>
                  <a:srgbClr val="4A4A4A"/>
                </a:solidFill>
                <a:latin typeface="Gill Sans MT"/>
                <a:cs typeface="Gill Sans MT"/>
              </a:rPr>
              <a:t>u</a:t>
            </a:r>
            <a:r>
              <a:rPr sz="1600" spc="-15" dirty="0">
                <a:solidFill>
                  <a:srgbClr val="4A4A4A"/>
                </a:solidFill>
                <a:latin typeface="Gill Sans MT"/>
                <a:cs typeface="Gill Sans MT"/>
              </a:rPr>
              <a:t>chamos</a:t>
            </a:r>
            <a:r>
              <a:rPr sz="1600" spc="-140" dirty="0">
                <a:solidFill>
                  <a:srgbClr val="4A4A4A"/>
                </a:solidFill>
                <a:latin typeface="Gill Sans MT"/>
                <a:cs typeface="Gill Sans MT"/>
              </a:rPr>
              <a:t> </a:t>
            </a:r>
            <a:r>
              <a:rPr sz="1600" spc="-20" dirty="0">
                <a:solidFill>
                  <a:srgbClr val="4A4A4A"/>
                </a:solidFill>
                <a:latin typeface="Gill Sans MT"/>
                <a:cs typeface="Gill Sans MT"/>
              </a:rPr>
              <a:t>y</a:t>
            </a:r>
            <a:r>
              <a:rPr sz="1600" spc="-135" dirty="0">
                <a:solidFill>
                  <a:srgbClr val="4A4A4A"/>
                </a:solidFill>
                <a:latin typeface="Gill Sans MT"/>
                <a:cs typeface="Gill Sans MT"/>
              </a:rPr>
              <a:t> </a:t>
            </a:r>
            <a:r>
              <a:rPr sz="1600" spc="35" dirty="0">
                <a:solidFill>
                  <a:srgbClr val="4A4A4A"/>
                </a:solidFill>
                <a:latin typeface="Gill Sans MT"/>
                <a:cs typeface="Gill Sans MT"/>
              </a:rPr>
              <a:t>mi</a:t>
            </a:r>
            <a:r>
              <a:rPr sz="1600" spc="-20" dirty="0">
                <a:solidFill>
                  <a:srgbClr val="4A4A4A"/>
                </a:solidFill>
                <a:latin typeface="Gill Sans MT"/>
                <a:cs typeface="Gill Sans MT"/>
              </a:rPr>
              <a:t>entr</a:t>
            </a:r>
            <a:r>
              <a:rPr sz="1600" spc="-35" dirty="0">
                <a:solidFill>
                  <a:srgbClr val="4A4A4A"/>
                </a:solidFill>
                <a:latin typeface="Gill Sans MT"/>
                <a:cs typeface="Gill Sans MT"/>
              </a:rPr>
              <a:t>a</a:t>
            </a:r>
            <a:r>
              <a:rPr sz="1600" spc="-25" dirty="0">
                <a:solidFill>
                  <a:srgbClr val="4A4A4A"/>
                </a:solidFill>
                <a:latin typeface="Gill Sans MT"/>
                <a:cs typeface="Gill Sans MT"/>
              </a:rPr>
              <a:t>s</a:t>
            </a:r>
            <a:r>
              <a:rPr sz="1600" spc="-130" dirty="0">
                <a:solidFill>
                  <a:srgbClr val="4A4A4A"/>
                </a:solidFill>
                <a:latin typeface="Gill Sans MT"/>
                <a:cs typeface="Gill Sans MT"/>
              </a:rPr>
              <a:t> </a:t>
            </a:r>
            <a:r>
              <a:rPr sz="1600" spc="15" dirty="0">
                <a:solidFill>
                  <a:srgbClr val="4A4A4A"/>
                </a:solidFill>
                <a:latin typeface="Gill Sans MT"/>
                <a:cs typeface="Gill Sans MT"/>
              </a:rPr>
              <a:t>hablamos,</a:t>
            </a:r>
            <a:r>
              <a:rPr sz="1600" spc="-130" dirty="0">
                <a:solidFill>
                  <a:srgbClr val="4A4A4A"/>
                </a:solidFill>
                <a:latin typeface="Gill Sans MT"/>
                <a:cs typeface="Gill Sans MT"/>
              </a:rPr>
              <a:t> </a:t>
            </a:r>
            <a:r>
              <a:rPr sz="1600" spc="-45" dirty="0">
                <a:solidFill>
                  <a:srgbClr val="4A4A4A"/>
                </a:solidFill>
                <a:latin typeface="Gill Sans MT"/>
                <a:cs typeface="Gill Sans MT"/>
              </a:rPr>
              <a:t>esto </a:t>
            </a:r>
            <a:r>
              <a:rPr sz="1600" spc="-5" dirty="0">
                <a:solidFill>
                  <a:srgbClr val="4A4A4A"/>
                </a:solidFill>
                <a:latin typeface="Gill Sans MT"/>
                <a:cs typeface="Gill Sans MT"/>
              </a:rPr>
              <a:t>den</a:t>
            </a:r>
            <a:r>
              <a:rPr sz="1600" spc="-25" dirty="0">
                <a:solidFill>
                  <a:srgbClr val="4A4A4A"/>
                </a:solidFill>
                <a:latin typeface="Gill Sans MT"/>
                <a:cs typeface="Gill Sans MT"/>
              </a:rPr>
              <a:t>ota</a:t>
            </a:r>
            <a:r>
              <a:rPr sz="1600" dirty="0">
                <a:solidFill>
                  <a:srgbClr val="4A4A4A"/>
                </a:solidFill>
                <a:latin typeface="Gill Sans MT"/>
                <a:cs typeface="Gill Sans MT"/>
              </a:rPr>
              <a:t> </a:t>
            </a:r>
            <a:r>
              <a:rPr sz="1600" spc="25" dirty="0">
                <a:solidFill>
                  <a:srgbClr val="4A4A4A"/>
                </a:solidFill>
                <a:latin typeface="Gill Sans MT"/>
                <a:cs typeface="Gill Sans MT"/>
              </a:rPr>
              <a:t> </a:t>
            </a:r>
            <a:r>
              <a:rPr sz="1600" spc="20" dirty="0">
                <a:solidFill>
                  <a:srgbClr val="4A4A4A"/>
                </a:solidFill>
                <a:latin typeface="Gill Sans MT"/>
                <a:cs typeface="Gill Sans MT"/>
              </a:rPr>
              <a:t>i</a:t>
            </a:r>
            <a:r>
              <a:rPr sz="1600" spc="-40" dirty="0">
                <a:solidFill>
                  <a:srgbClr val="4A4A4A"/>
                </a:solidFill>
                <a:latin typeface="Gill Sans MT"/>
                <a:cs typeface="Gill Sans MT"/>
              </a:rPr>
              <a:t>nterés</a:t>
            </a:r>
            <a:r>
              <a:rPr sz="1600" dirty="0">
                <a:solidFill>
                  <a:srgbClr val="4A4A4A"/>
                </a:solidFill>
                <a:latin typeface="Gill Sans MT"/>
                <a:cs typeface="Gill Sans MT"/>
              </a:rPr>
              <a:t> </a:t>
            </a:r>
            <a:r>
              <a:rPr sz="1600" spc="25" dirty="0">
                <a:solidFill>
                  <a:srgbClr val="4A4A4A"/>
                </a:solidFill>
                <a:latin typeface="Gill Sans MT"/>
                <a:cs typeface="Gill Sans MT"/>
              </a:rPr>
              <a:t> </a:t>
            </a:r>
            <a:r>
              <a:rPr sz="1600" spc="-20" dirty="0">
                <a:solidFill>
                  <a:srgbClr val="4A4A4A"/>
                </a:solidFill>
                <a:latin typeface="Gill Sans MT"/>
                <a:cs typeface="Gill Sans MT"/>
              </a:rPr>
              <a:t>y</a:t>
            </a:r>
            <a:r>
              <a:rPr sz="1600" dirty="0">
                <a:solidFill>
                  <a:srgbClr val="4A4A4A"/>
                </a:solidFill>
                <a:latin typeface="Gill Sans MT"/>
                <a:cs typeface="Gill Sans MT"/>
              </a:rPr>
              <a:t> </a:t>
            </a:r>
            <a:r>
              <a:rPr sz="1600" spc="35" dirty="0">
                <a:solidFill>
                  <a:srgbClr val="4A4A4A"/>
                </a:solidFill>
                <a:latin typeface="Gill Sans MT"/>
                <a:cs typeface="Gill Sans MT"/>
              </a:rPr>
              <a:t> </a:t>
            </a:r>
            <a:r>
              <a:rPr sz="1600" spc="-25" dirty="0">
                <a:solidFill>
                  <a:srgbClr val="4A4A4A"/>
                </a:solidFill>
                <a:latin typeface="Gill Sans MT"/>
                <a:cs typeface="Gill Sans MT"/>
              </a:rPr>
              <a:t>fortale</a:t>
            </a:r>
            <a:r>
              <a:rPr sz="1600" spc="-35" dirty="0">
                <a:solidFill>
                  <a:srgbClr val="4A4A4A"/>
                </a:solidFill>
                <a:latin typeface="Gill Sans MT"/>
                <a:cs typeface="Gill Sans MT"/>
              </a:rPr>
              <a:t>c</a:t>
            </a:r>
            <a:r>
              <a:rPr sz="1600" spc="-45" dirty="0">
                <a:solidFill>
                  <a:srgbClr val="4A4A4A"/>
                </a:solidFill>
                <a:latin typeface="Gill Sans MT"/>
                <a:cs typeface="Gill Sans MT"/>
              </a:rPr>
              <a:t>e</a:t>
            </a:r>
            <a:r>
              <a:rPr sz="1600" dirty="0">
                <a:solidFill>
                  <a:srgbClr val="4A4A4A"/>
                </a:solidFill>
                <a:latin typeface="Gill Sans MT"/>
                <a:cs typeface="Gill Sans MT"/>
              </a:rPr>
              <a:t> </a:t>
            </a:r>
            <a:r>
              <a:rPr sz="1600" spc="35" dirty="0">
                <a:solidFill>
                  <a:srgbClr val="4A4A4A"/>
                </a:solidFill>
                <a:latin typeface="Gill Sans MT"/>
                <a:cs typeface="Gill Sans MT"/>
              </a:rPr>
              <a:t> </a:t>
            </a:r>
            <a:r>
              <a:rPr sz="1600" spc="25" dirty="0">
                <a:solidFill>
                  <a:srgbClr val="4A4A4A"/>
                </a:solidFill>
                <a:latin typeface="Gill Sans MT"/>
                <a:cs typeface="Gill Sans MT"/>
              </a:rPr>
              <a:t>las</a:t>
            </a:r>
            <a:r>
              <a:rPr sz="1600" dirty="0">
                <a:solidFill>
                  <a:srgbClr val="4A4A4A"/>
                </a:solidFill>
                <a:latin typeface="Gill Sans MT"/>
                <a:cs typeface="Gill Sans MT"/>
              </a:rPr>
              <a:t> </a:t>
            </a:r>
            <a:r>
              <a:rPr sz="1600" spc="20" dirty="0">
                <a:solidFill>
                  <a:srgbClr val="4A4A4A"/>
                </a:solidFill>
                <a:latin typeface="Gill Sans MT"/>
                <a:cs typeface="Gill Sans MT"/>
              </a:rPr>
              <a:t> </a:t>
            </a:r>
            <a:r>
              <a:rPr sz="1600" spc="-30" dirty="0">
                <a:solidFill>
                  <a:srgbClr val="4A4A4A"/>
                </a:solidFill>
                <a:latin typeface="Gill Sans MT"/>
                <a:cs typeface="Gill Sans MT"/>
              </a:rPr>
              <a:t>rela</a:t>
            </a:r>
            <a:r>
              <a:rPr sz="1600" spc="-45" dirty="0">
                <a:solidFill>
                  <a:srgbClr val="4A4A4A"/>
                </a:solidFill>
                <a:latin typeface="Gill Sans MT"/>
                <a:cs typeface="Gill Sans MT"/>
              </a:rPr>
              <a:t>c</a:t>
            </a:r>
            <a:r>
              <a:rPr sz="1600" spc="-25" dirty="0">
                <a:solidFill>
                  <a:srgbClr val="4A4A4A"/>
                </a:solidFill>
                <a:latin typeface="Gill Sans MT"/>
                <a:cs typeface="Gill Sans MT"/>
              </a:rPr>
              <a:t>ion</a:t>
            </a:r>
            <a:r>
              <a:rPr sz="1600" spc="-30" dirty="0">
                <a:solidFill>
                  <a:srgbClr val="4A4A4A"/>
                </a:solidFill>
                <a:latin typeface="Gill Sans MT"/>
                <a:cs typeface="Gill Sans MT"/>
              </a:rPr>
              <a:t>e</a:t>
            </a:r>
            <a:r>
              <a:rPr sz="1600" spc="-5" dirty="0">
                <a:solidFill>
                  <a:srgbClr val="4A4A4A"/>
                </a:solidFill>
                <a:latin typeface="Gill Sans MT"/>
                <a:cs typeface="Gill Sans MT"/>
              </a:rPr>
              <a:t>s,</a:t>
            </a:r>
            <a:r>
              <a:rPr sz="1600" dirty="0">
                <a:solidFill>
                  <a:srgbClr val="4A4A4A"/>
                </a:solidFill>
                <a:latin typeface="Gill Sans MT"/>
                <a:cs typeface="Gill Sans MT"/>
              </a:rPr>
              <a:t> </a:t>
            </a:r>
            <a:r>
              <a:rPr sz="1600" spc="25" dirty="0">
                <a:solidFill>
                  <a:srgbClr val="4A4A4A"/>
                </a:solidFill>
                <a:latin typeface="Gill Sans MT"/>
                <a:cs typeface="Gill Sans MT"/>
              </a:rPr>
              <a:t> </a:t>
            </a:r>
            <a:r>
              <a:rPr sz="1600" spc="15" dirty="0">
                <a:solidFill>
                  <a:srgbClr val="4A4A4A"/>
                </a:solidFill>
                <a:latin typeface="Gill Sans MT"/>
                <a:cs typeface="Gill Sans MT"/>
              </a:rPr>
              <a:t>ya</a:t>
            </a:r>
            <a:r>
              <a:rPr sz="1600" dirty="0">
                <a:solidFill>
                  <a:srgbClr val="4A4A4A"/>
                </a:solidFill>
                <a:latin typeface="Gill Sans MT"/>
                <a:cs typeface="Gill Sans MT"/>
              </a:rPr>
              <a:t> </a:t>
            </a:r>
            <a:r>
              <a:rPr sz="1600" spc="30" dirty="0">
                <a:solidFill>
                  <a:srgbClr val="4A4A4A"/>
                </a:solidFill>
                <a:latin typeface="Gill Sans MT"/>
                <a:cs typeface="Gill Sans MT"/>
              </a:rPr>
              <a:t> </a:t>
            </a:r>
            <a:r>
              <a:rPr sz="1600" spc="-5" dirty="0">
                <a:solidFill>
                  <a:srgbClr val="4A4A4A"/>
                </a:solidFill>
                <a:latin typeface="Gill Sans MT"/>
                <a:cs typeface="Gill Sans MT"/>
              </a:rPr>
              <a:t>que </a:t>
            </a:r>
            <a:r>
              <a:rPr sz="1600" dirty="0">
                <a:solidFill>
                  <a:srgbClr val="4A4A4A"/>
                </a:solidFill>
                <a:latin typeface="Gill Sans MT"/>
                <a:cs typeface="Gill Sans MT"/>
              </a:rPr>
              <a:t>dem</a:t>
            </a:r>
            <a:r>
              <a:rPr sz="1600" spc="-25" dirty="0">
                <a:solidFill>
                  <a:srgbClr val="4A4A4A"/>
                </a:solidFill>
                <a:latin typeface="Gill Sans MT"/>
                <a:cs typeface="Gill Sans MT"/>
              </a:rPr>
              <a:t>uestra</a:t>
            </a:r>
            <a:r>
              <a:rPr sz="1600" spc="-204" dirty="0">
                <a:solidFill>
                  <a:srgbClr val="4A4A4A"/>
                </a:solidFill>
                <a:latin typeface="Gill Sans MT"/>
                <a:cs typeface="Gill Sans MT"/>
              </a:rPr>
              <a:t> </a:t>
            </a:r>
            <a:r>
              <a:rPr sz="1600" spc="15" dirty="0">
                <a:solidFill>
                  <a:srgbClr val="4A4A4A"/>
                </a:solidFill>
                <a:latin typeface="Gill Sans MT"/>
                <a:cs typeface="Gill Sans MT"/>
              </a:rPr>
              <a:t>empatía.</a:t>
            </a:r>
            <a:endParaRPr sz="1600">
              <a:latin typeface="Gill Sans MT"/>
              <a:cs typeface="Gill Sans MT"/>
            </a:endParaRPr>
          </a:p>
        </p:txBody>
      </p:sp>
      <p:pic>
        <p:nvPicPr>
          <p:cNvPr id="5" name="object 5"/>
          <p:cNvPicPr/>
          <p:nvPr/>
        </p:nvPicPr>
        <p:blipFill>
          <a:blip r:embed="rId2" cstate="print"/>
          <a:stretch>
            <a:fillRect/>
          </a:stretch>
        </p:blipFill>
        <p:spPr>
          <a:xfrm>
            <a:off x="9081516" y="214884"/>
            <a:ext cx="2888742" cy="571499"/>
          </a:xfrm>
          <a:prstGeom prst="rect">
            <a:avLst/>
          </a:prstGeom>
        </p:spPr>
      </p:pic>
      <p:sp>
        <p:nvSpPr>
          <p:cNvPr id="6" name="object 6"/>
          <p:cNvSpPr txBox="1">
            <a:spLocks noGrp="1"/>
          </p:cNvSpPr>
          <p:nvPr>
            <p:ph type="title"/>
          </p:nvPr>
        </p:nvSpPr>
        <p:spPr>
          <a:xfrm>
            <a:off x="7766304" y="1887219"/>
            <a:ext cx="3539490" cy="695960"/>
          </a:xfrm>
          <a:prstGeom prst="rect">
            <a:avLst/>
          </a:prstGeom>
        </p:spPr>
        <p:txBody>
          <a:bodyPr vert="horz" wrap="square" lIns="0" tIns="12065" rIns="0" bIns="0" rtlCol="0">
            <a:spAutoFit/>
          </a:bodyPr>
          <a:lstStyle/>
          <a:p>
            <a:pPr marL="12700">
              <a:lnSpc>
                <a:spcPct val="100000"/>
              </a:lnSpc>
              <a:spcBef>
                <a:spcPts val="95"/>
              </a:spcBef>
            </a:pPr>
            <a:r>
              <a:rPr sz="4400" i="1" spc="-565" dirty="0">
                <a:solidFill>
                  <a:srgbClr val="006FC0"/>
                </a:solidFill>
                <a:latin typeface="Arial Narrow"/>
                <a:cs typeface="Arial Narrow"/>
              </a:rPr>
              <a:t>en</a:t>
            </a:r>
            <a:r>
              <a:rPr sz="4400" i="1" spc="-125" dirty="0">
                <a:solidFill>
                  <a:srgbClr val="006FC0"/>
                </a:solidFill>
                <a:latin typeface="Arial Narrow"/>
                <a:cs typeface="Arial Narrow"/>
              </a:rPr>
              <a:t> </a:t>
            </a:r>
            <a:r>
              <a:rPr sz="4400" i="1" spc="-190" dirty="0">
                <a:solidFill>
                  <a:srgbClr val="006FC0"/>
                </a:solidFill>
                <a:latin typeface="Arial Narrow"/>
                <a:cs typeface="Arial Narrow"/>
              </a:rPr>
              <a:t>la</a:t>
            </a:r>
            <a:r>
              <a:rPr sz="4400" i="1" spc="-105" dirty="0">
                <a:solidFill>
                  <a:srgbClr val="006FC0"/>
                </a:solidFill>
                <a:latin typeface="Arial Narrow"/>
                <a:cs typeface="Arial Narrow"/>
              </a:rPr>
              <a:t> </a:t>
            </a:r>
            <a:r>
              <a:rPr sz="4400" i="1" spc="-385" dirty="0">
                <a:solidFill>
                  <a:srgbClr val="006FC0"/>
                </a:solidFill>
                <a:latin typeface="Arial Narrow"/>
                <a:cs typeface="Arial Narrow"/>
              </a:rPr>
              <a:t>conducta</a:t>
            </a:r>
            <a:r>
              <a:rPr sz="4400" i="1" spc="-100" dirty="0">
                <a:solidFill>
                  <a:srgbClr val="006FC0"/>
                </a:solidFill>
                <a:latin typeface="Arial Narrow"/>
                <a:cs typeface="Arial Narrow"/>
              </a:rPr>
              <a:t> </a:t>
            </a:r>
            <a:r>
              <a:rPr sz="4400" i="1" spc="-325" dirty="0">
                <a:solidFill>
                  <a:srgbClr val="006FC0"/>
                </a:solidFill>
                <a:latin typeface="Arial Narrow"/>
                <a:cs typeface="Arial Narrow"/>
              </a:rPr>
              <a:t>verbal</a:t>
            </a:r>
            <a:endParaRPr sz="4400">
              <a:latin typeface="Arial Narrow"/>
              <a:cs typeface="Arial Narrow"/>
            </a:endParaRPr>
          </a:p>
        </p:txBody>
      </p:sp>
      <p:grpSp>
        <p:nvGrpSpPr>
          <p:cNvPr id="7" name="object 7"/>
          <p:cNvGrpSpPr/>
          <p:nvPr/>
        </p:nvGrpSpPr>
        <p:grpSpPr>
          <a:xfrm>
            <a:off x="7612633" y="1491996"/>
            <a:ext cx="4030345" cy="558800"/>
            <a:chOff x="7612633" y="1491996"/>
            <a:chExt cx="4030345" cy="558800"/>
          </a:xfrm>
        </p:grpSpPr>
        <p:pic>
          <p:nvPicPr>
            <p:cNvPr id="8" name="object 8"/>
            <p:cNvPicPr/>
            <p:nvPr/>
          </p:nvPicPr>
          <p:blipFill>
            <a:blip r:embed="rId3" cstate="print"/>
            <a:stretch>
              <a:fillRect/>
            </a:stretch>
          </p:blipFill>
          <p:spPr>
            <a:xfrm>
              <a:off x="7612633" y="1491996"/>
              <a:ext cx="2458339" cy="558800"/>
            </a:xfrm>
            <a:prstGeom prst="rect">
              <a:avLst/>
            </a:prstGeom>
          </p:spPr>
        </p:pic>
        <p:pic>
          <p:nvPicPr>
            <p:cNvPr id="9" name="object 9"/>
            <p:cNvPicPr/>
            <p:nvPr/>
          </p:nvPicPr>
          <p:blipFill>
            <a:blip r:embed="rId4" cstate="print"/>
            <a:stretch>
              <a:fillRect/>
            </a:stretch>
          </p:blipFill>
          <p:spPr>
            <a:xfrm>
              <a:off x="9984739" y="1491996"/>
              <a:ext cx="1658238" cy="558800"/>
            </a:xfrm>
            <a:prstGeom prst="rect">
              <a:avLst/>
            </a:prstGeom>
          </p:spPr>
        </p:pic>
      </p:grpSp>
      <p:pic>
        <p:nvPicPr>
          <p:cNvPr id="9218" name="Picture 2" descr="3 juegos para fomentar la asertividad en todas las edades"/>
          <p:cNvPicPr>
            <a:picLocks noChangeAspect="1" noChangeArrowheads="1"/>
          </p:cNvPicPr>
          <p:nvPr/>
        </p:nvPicPr>
        <p:blipFill rotWithShape="1">
          <a:blip r:embed="rId5">
            <a:extLst>
              <a:ext uri="{28A0092B-C50C-407E-A947-70E740481C1C}">
                <a14:useLocalDpi xmlns:a14="http://schemas.microsoft.com/office/drawing/2010/main" val="0"/>
              </a:ext>
            </a:extLst>
          </a:blip>
          <a:srcRect l="17655" r="13345"/>
          <a:stretch/>
        </p:blipFill>
        <p:spPr bwMode="auto">
          <a:xfrm>
            <a:off x="344854" y="1634435"/>
            <a:ext cx="6705600" cy="5223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6333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2903" y="1485646"/>
            <a:ext cx="4022725" cy="635635"/>
          </a:xfrm>
          <a:prstGeom prst="rect">
            <a:avLst/>
          </a:prstGeom>
        </p:spPr>
        <p:txBody>
          <a:bodyPr vert="horz" wrap="square" lIns="0" tIns="12700" rIns="0" bIns="0" rtlCol="0">
            <a:spAutoFit/>
          </a:bodyPr>
          <a:lstStyle/>
          <a:p>
            <a:pPr marL="12700">
              <a:lnSpc>
                <a:spcPct val="100000"/>
              </a:lnSpc>
              <a:spcBef>
                <a:spcPts val="100"/>
              </a:spcBef>
            </a:pPr>
            <a:r>
              <a:rPr sz="4000" i="1" spc="-515" dirty="0">
                <a:solidFill>
                  <a:srgbClr val="006FC0"/>
                </a:solidFill>
                <a:latin typeface="Arial Narrow"/>
                <a:cs typeface="Arial Narrow"/>
              </a:rPr>
              <a:t>en</a:t>
            </a:r>
            <a:r>
              <a:rPr sz="4000" i="1" spc="-110" dirty="0">
                <a:solidFill>
                  <a:srgbClr val="006FC0"/>
                </a:solidFill>
                <a:latin typeface="Arial Narrow"/>
                <a:cs typeface="Arial Narrow"/>
              </a:rPr>
              <a:t> </a:t>
            </a:r>
            <a:r>
              <a:rPr sz="4000" i="1" spc="-175" dirty="0">
                <a:solidFill>
                  <a:srgbClr val="006FC0"/>
                </a:solidFill>
                <a:latin typeface="Arial Narrow"/>
                <a:cs typeface="Arial Narrow"/>
              </a:rPr>
              <a:t>la</a:t>
            </a:r>
            <a:r>
              <a:rPr sz="4000" i="1" spc="-90" dirty="0">
                <a:solidFill>
                  <a:srgbClr val="006FC0"/>
                </a:solidFill>
                <a:latin typeface="Arial Narrow"/>
                <a:cs typeface="Arial Narrow"/>
              </a:rPr>
              <a:t> </a:t>
            </a:r>
            <a:r>
              <a:rPr sz="4000" i="1" spc="-350" dirty="0">
                <a:solidFill>
                  <a:srgbClr val="006FC0"/>
                </a:solidFill>
                <a:latin typeface="Arial Narrow"/>
                <a:cs typeface="Arial Narrow"/>
              </a:rPr>
              <a:t>conducta</a:t>
            </a:r>
            <a:r>
              <a:rPr sz="4000" i="1" spc="-100" dirty="0">
                <a:solidFill>
                  <a:srgbClr val="006FC0"/>
                </a:solidFill>
                <a:latin typeface="Arial Narrow"/>
                <a:cs typeface="Arial Narrow"/>
              </a:rPr>
              <a:t> </a:t>
            </a:r>
            <a:r>
              <a:rPr sz="4000" i="1" spc="-220" dirty="0">
                <a:solidFill>
                  <a:srgbClr val="006FC0"/>
                </a:solidFill>
                <a:latin typeface="Arial Narrow"/>
                <a:cs typeface="Arial Narrow"/>
              </a:rPr>
              <a:t>Paraverbal</a:t>
            </a:r>
            <a:endParaRPr sz="4000" dirty="0">
              <a:latin typeface="Arial Narrow"/>
              <a:cs typeface="Arial Narrow"/>
            </a:endParaRPr>
          </a:p>
        </p:txBody>
      </p:sp>
      <p:grpSp>
        <p:nvGrpSpPr>
          <p:cNvPr id="3" name="object 3"/>
          <p:cNvGrpSpPr/>
          <p:nvPr/>
        </p:nvGrpSpPr>
        <p:grpSpPr>
          <a:xfrm>
            <a:off x="842772" y="1051305"/>
            <a:ext cx="4391660" cy="609600"/>
            <a:chOff x="842772" y="1051305"/>
            <a:chExt cx="4391660" cy="609600"/>
          </a:xfrm>
        </p:grpSpPr>
        <p:pic>
          <p:nvPicPr>
            <p:cNvPr id="4" name="object 4"/>
            <p:cNvPicPr/>
            <p:nvPr/>
          </p:nvPicPr>
          <p:blipFill>
            <a:blip r:embed="rId2" cstate="print"/>
            <a:stretch>
              <a:fillRect/>
            </a:stretch>
          </p:blipFill>
          <p:spPr>
            <a:xfrm>
              <a:off x="842772" y="1051305"/>
              <a:ext cx="2680462" cy="609600"/>
            </a:xfrm>
            <a:prstGeom prst="rect">
              <a:avLst/>
            </a:prstGeom>
          </p:spPr>
        </p:pic>
        <p:pic>
          <p:nvPicPr>
            <p:cNvPr id="5" name="object 5"/>
            <p:cNvPicPr/>
            <p:nvPr/>
          </p:nvPicPr>
          <p:blipFill>
            <a:blip r:embed="rId3" cstate="print"/>
            <a:stretch>
              <a:fillRect/>
            </a:stretch>
          </p:blipFill>
          <p:spPr>
            <a:xfrm>
              <a:off x="3424427" y="1051305"/>
              <a:ext cx="1809877" cy="609600"/>
            </a:xfrm>
            <a:prstGeom prst="rect">
              <a:avLst/>
            </a:prstGeom>
          </p:spPr>
        </p:pic>
      </p:grpSp>
      <p:sp>
        <p:nvSpPr>
          <p:cNvPr id="6" name="object 6"/>
          <p:cNvSpPr txBox="1"/>
          <p:nvPr/>
        </p:nvSpPr>
        <p:spPr>
          <a:xfrm>
            <a:off x="528381" y="2228528"/>
            <a:ext cx="4731767" cy="4629472"/>
          </a:xfrm>
          <a:prstGeom prst="rect">
            <a:avLst/>
          </a:prstGeom>
        </p:spPr>
        <p:txBody>
          <a:bodyPr vert="horz" wrap="square" lIns="0" tIns="12700" rIns="0" bIns="0" rtlCol="0">
            <a:spAutoFit/>
          </a:bodyPr>
          <a:lstStyle/>
          <a:p>
            <a:pPr marL="12700" marR="5080" algn="just">
              <a:lnSpc>
                <a:spcPct val="100000"/>
              </a:lnSpc>
              <a:spcBef>
                <a:spcPts val="100"/>
              </a:spcBef>
            </a:pPr>
            <a:r>
              <a:rPr sz="2000" dirty="0">
                <a:solidFill>
                  <a:srgbClr val="4A4A4A"/>
                </a:solidFill>
                <a:latin typeface="Gill Sans MT"/>
                <a:cs typeface="Gill Sans MT"/>
              </a:rPr>
              <a:t>Entre</a:t>
            </a:r>
            <a:r>
              <a:rPr sz="2000" spc="375" dirty="0">
                <a:solidFill>
                  <a:srgbClr val="4A4A4A"/>
                </a:solidFill>
                <a:latin typeface="Gill Sans MT"/>
                <a:cs typeface="Gill Sans MT"/>
              </a:rPr>
              <a:t> </a:t>
            </a:r>
            <a:r>
              <a:rPr sz="2000" dirty="0">
                <a:solidFill>
                  <a:srgbClr val="4A4A4A"/>
                </a:solidFill>
                <a:latin typeface="Gill Sans MT"/>
                <a:cs typeface="Gill Sans MT"/>
              </a:rPr>
              <a:t>las</a:t>
            </a:r>
            <a:r>
              <a:rPr sz="2000" spc="365" dirty="0">
                <a:solidFill>
                  <a:srgbClr val="4A4A4A"/>
                </a:solidFill>
                <a:latin typeface="Gill Sans MT"/>
                <a:cs typeface="Gill Sans MT"/>
              </a:rPr>
              <a:t> </a:t>
            </a:r>
            <a:r>
              <a:rPr sz="2000" dirty="0">
                <a:solidFill>
                  <a:srgbClr val="4A4A4A"/>
                </a:solidFill>
                <a:latin typeface="Gill Sans MT"/>
                <a:cs typeface="Gill Sans MT"/>
              </a:rPr>
              <a:t>características</a:t>
            </a:r>
            <a:r>
              <a:rPr sz="2000" spc="375" dirty="0">
                <a:solidFill>
                  <a:srgbClr val="4A4A4A"/>
                </a:solidFill>
                <a:latin typeface="Gill Sans MT"/>
                <a:cs typeface="Gill Sans MT"/>
              </a:rPr>
              <a:t> </a:t>
            </a:r>
            <a:r>
              <a:rPr sz="2000" dirty="0">
                <a:solidFill>
                  <a:srgbClr val="4A4A4A"/>
                </a:solidFill>
                <a:latin typeface="Gill Sans MT"/>
                <a:cs typeface="Gill Sans MT"/>
              </a:rPr>
              <a:t>de</a:t>
            </a:r>
            <a:r>
              <a:rPr sz="2000" spc="370" dirty="0">
                <a:solidFill>
                  <a:srgbClr val="4A4A4A"/>
                </a:solidFill>
                <a:latin typeface="Gill Sans MT"/>
                <a:cs typeface="Gill Sans MT"/>
              </a:rPr>
              <a:t> </a:t>
            </a:r>
            <a:r>
              <a:rPr sz="2000" dirty="0">
                <a:solidFill>
                  <a:srgbClr val="4A4A4A"/>
                </a:solidFill>
                <a:latin typeface="Gill Sans MT"/>
                <a:cs typeface="Gill Sans MT"/>
              </a:rPr>
              <a:t>las</a:t>
            </a:r>
            <a:r>
              <a:rPr sz="2000" spc="370" dirty="0">
                <a:solidFill>
                  <a:srgbClr val="4A4A4A"/>
                </a:solidFill>
                <a:latin typeface="Gill Sans MT"/>
                <a:cs typeface="Gill Sans MT"/>
              </a:rPr>
              <a:t> </a:t>
            </a:r>
            <a:r>
              <a:rPr sz="2000" spc="-20" dirty="0">
                <a:solidFill>
                  <a:srgbClr val="4A4A4A"/>
                </a:solidFill>
                <a:latin typeface="Gill Sans MT"/>
                <a:cs typeface="Gill Sans MT"/>
              </a:rPr>
              <a:t>conductas </a:t>
            </a:r>
            <a:r>
              <a:rPr sz="2000" dirty="0">
                <a:solidFill>
                  <a:srgbClr val="4A4A4A"/>
                </a:solidFill>
                <a:latin typeface="Gill Sans MT"/>
                <a:cs typeface="Gill Sans MT"/>
              </a:rPr>
              <a:t>paraverbales</a:t>
            </a:r>
            <a:r>
              <a:rPr sz="2000" spc="140" dirty="0">
                <a:solidFill>
                  <a:srgbClr val="4A4A4A"/>
                </a:solidFill>
                <a:latin typeface="Gill Sans MT"/>
                <a:cs typeface="Gill Sans MT"/>
              </a:rPr>
              <a:t> </a:t>
            </a:r>
            <a:r>
              <a:rPr sz="2000" dirty="0">
                <a:solidFill>
                  <a:srgbClr val="4A4A4A"/>
                </a:solidFill>
                <a:latin typeface="Gill Sans MT"/>
                <a:cs typeface="Gill Sans MT"/>
              </a:rPr>
              <a:t>recomendables</a:t>
            </a:r>
            <a:r>
              <a:rPr sz="2000" spc="130" dirty="0">
                <a:solidFill>
                  <a:srgbClr val="4A4A4A"/>
                </a:solidFill>
                <a:latin typeface="Gill Sans MT"/>
                <a:cs typeface="Gill Sans MT"/>
              </a:rPr>
              <a:t> </a:t>
            </a:r>
            <a:r>
              <a:rPr sz="2000" dirty="0">
                <a:solidFill>
                  <a:srgbClr val="4A4A4A"/>
                </a:solidFill>
                <a:latin typeface="Gill Sans MT"/>
                <a:cs typeface="Gill Sans MT"/>
              </a:rPr>
              <a:t>que</a:t>
            </a:r>
            <a:r>
              <a:rPr sz="2000" spc="130" dirty="0">
                <a:solidFill>
                  <a:srgbClr val="4A4A4A"/>
                </a:solidFill>
                <a:latin typeface="Gill Sans MT"/>
                <a:cs typeface="Gill Sans MT"/>
              </a:rPr>
              <a:t> </a:t>
            </a:r>
            <a:r>
              <a:rPr sz="2000" dirty="0">
                <a:solidFill>
                  <a:srgbClr val="4A4A4A"/>
                </a:solidFill>
                <a:latin typeface="Gill Sans MT"/>
                <a:cs typeface="Gill Sans MT"/>
              </a:rPr>
              <a:t>se</a:t>
            </a:r>
            <a:r>
              <a:rPr sz="2000" spc="135" dirty="0">
                <a:solidFill>
                  <a:srgbClr val="4A4A4A"/>
                </a:solidFill>
                <a:latin typeface="Gill Sans MT"/>
                <a:cs typeface="Gill Sans MT"/>
              </a:rPr>
              <a:t> </a:t>
            </a:r>
            <a:r>
              <a:rPr sz="2000" spc="-10" dirty="0">
                <a:solidFill>
                  <a:srgbClr val="4A4A4A"/>
                </a:solidFill>
                <a:latin typeface="Gill Sans MT"/>
                <a:cs typeface="Gill Sans MT"/>
              </a:rPr>
              <a:t>deben </a:t>
            </a:r>
            <a:r>
              <a:rPr sz="2000" spc="-20" dirty="0">
                <a:solidFill>
                  <a:srgbClr val="4A4A4A"/>
                </a:solidFill>
                <a:latin typeface="Gill Sans MT"/>
                <a:cs typeface="Gill Sans MT"/>
              </a:rPr>
              <a:t>usar</a:t>
            </a:r>
            <a:r>
              <a:rPr sz="2000" spc="-95" dirty="0">
                <a:solidFill>
                  <a:srgbClr val="4A4A4A"/>
                </a:solidFill>
                <a:latin typeface="Gill Sans MT"/>
                <a:cs typeface="Gill Sans MT"/>
              </a:rPr>
              <a:t> </a:t>
            </a:r>
            <a:r>
              <a:rPr sz="2000" spc="-20" dirty="0">
                <a:solidFill>
                  <a:srgbClr val="4A4A4A"/>
                </a:solidFill>
                <a:latin typeface="Gill Sans MT"/>
                <a:cs typeface="Gill Sans MT"/>
              </a:rPr>
              <a:t>en</a:t>
            </a:r>
            <a:r>
              <a:rPr sz="2000" spc="-70" dirty="0">
                <a:solidFill>
                  <a:srgbClr val="4A4A4A"/>
                </a:solidFill>
                <a:latin typeface="Gill Sans MT"/>
                <a:cs typeface="Gill Sans MT"/>
              </a:rPr>
              <a:t> </a:t>
            </a:r>
            <a:r>
              <a:rPr sz="2000" spc="-50" dirty="0">
                <a:solidFill>
                  <a:srgbClr val="4A4A4A"/>
                </a:solidFill>
                <a:latin typeface="Gill Sans MT"/>
                <a:cs typeface="Gill Sans MT"/>
              </a:rPr>
              <a:t>nuestro</a:t>
            </a:r>
            <a:r>
              <a:rPr sz="2000" spc="-65" dirty="0">
                <a:solidFill>
                  <a:srgbClr val="4A4A4A"/>
                </a:solidFill>
                <a:latin typeface="Gill Sans MT"/>
                <a:cs typeface="Gill Sans MT"/>
              </a:rPr>
              <a:t> </a:t>
            </a:r>
            <a:r>
              <a:rPr sz="2000" dirty="0">
                <a:solidFill>
                  <a:srgbClr val="4A4A4A"/>
                </a:solidFill>
                <a:latin typeface="Gill Sans MT"/>
                <a:cs typeface="Gill Sans MT"/>
              </a:rPr>
              <a:t>mensaje</a:t>
            </a:r>
            <a:r>
              <a:rPr sz="2000" spc="-75" dirty="0">
                <a:solidFill>
                  <a:srgbClr val="4A4A4A"/>
                </a:solidFill>
                <a:latin typeface="Gill Sans MT"/>
                <a:cs typeface="Gill Sans MT"/>
              </a:rPr>
              <a:t> </a:t>
            </a:r>
            <a:r>
              <a:rPr sz="2000" spc="-45" dirty="0">
                <a:solidFill>
                  <a:srgbClr val="4A4A4A"/>
                </a:solidFill>
                <a:latin typeface="Gill Sans MT"/>
                <a:cs typeface="Gill Sans MT"/>
              </a:rPr>
              <a:t>son;</a:t>
            </a:r>
            <a:r>
              <a:rPr sz="2000" spc="-75" dirty="0">
                <a:solidFill>
                  <a:srgbClr val="4A4A4A"/>
                </a:solidFill>
                <a:latin typeface="Gill Sans MT"/>
                <a:cs typeface="Gill Sans MT"/>
              </a:rPr>
              <a:t> </a:t>
            </a:r>
            <a:r>
              <a:rPr sz="2000" u="sng" dirty="0">
                <a:solidFill>
                  <a:srgbClr val="4A4A4A"/>
                </a:solidFill>
                <a:latin typeface="Gill Sans MT"/>
                <a:cs typeface="Gill Sans MT"/>
              </a:rPr>
              <a:t>un</a:t>
            </a:r>
            <a:r>
              <a:rPr sz="2000" u="sng" spc="-80" dirty="0">
                <a:solidFill>
                  <a:srgbClr val="4A4A4A"/>
                </a:solidFill>
                <a:latin typeface="Gill Sans MT"/>
                <a:cs typeface="Gill Sans MT"/>
              </a:rPr>
              <a:t> </a:t>
            </a:r>
            <a:r>
              <a:rPr sz="2000" u="sng" spc="-75" dirty="0">
                <a:solidFill>
                  <a:srgbClr val="4A4A4A"/>
                </a:solidFill>
                <a:latin typeface="Gill Sans MT"/>
                <a:cs typeface="Gill Sans MT"/>
              </a:rPr>
              <a:t>tono</a:t>
            </a:r>
            <a:r>
              <a:rPr sz="2000" u="sng" spc="-50" dirty="0">
                <a:solidFill>
                  <a:srgbClr val="4A4A4A"/>
                </a:solidFill>
                <a:latin typeface="Gill Sans MT"/>
                <a:cs typeface="Gill Sans MT"/>
              </a:rPr>
              <a:t> </a:t>
            </a:r>
            <a:r>
              <a:rPr sz="2000" u="sng" spc="-35" dirty="0">
                <a:solidFill>
                  <a:srgbClr val="4A4A4A"/>
                </a:solidFill>
                <a:latin typeface="Gill Sans MT"/>
                <a:cs typeface="Gill Sans MT"/>
              </a:rPr>
              <a:t>de</a:t>
            </a:r>
            <a:r>
              <a:rPr sz="2000" u="sng" spc="-75" dirty="0">
                <a:solidFill>
                  <a:srgbClr val="4A4A4A"/>
                </a:solidFill>
                <a:latin typeface="Gill Sans MT"/>
                <a:cs typeface="Gill Sans MT"/>
              </a:rPr>
              <a:t> </a:t>
            </a:r>
            <a:r>
              <a:rPr sz="2000" u="sng" spc="-25" dirty="0">
                <a:solidFill>
                  <a:srgbClr val="4A4A4A"/>
                </a:solidFill>
                <a:latin typeface="Gill Sans MT"/>
                <a:cs typeface="Gill Sans MT"/>
              </a:rPr>
              <a:t>voz </a:t>
            </a:r>
            <a:r>
              <a:rPr sz="2000" u="sng" dirty="0">
                <a:solidFill>
                  <a:srgbClr val="4A4A4A"/>
                </a:solidFill>
                <a:latin typeface="Gill Sans MT"/>
                <a:cs typeface="Gill Sans MT"/>
              </a:rPr>
              <a:t>calmada</a:t>
            </a:r>
            <a:r>
              <a:rPr sz="2000" u="sng" spc="-30" dirty="0">
                <a:solidFill>
                  <a:srgbClr val="4A4A4A"/>
                </a:solidFill>
                <a:latin typeface="Gill Sans MT"/>
                <a:cs typeface="Gill Sans MT"/>
              </a:rPr>
              <a:t> </a:t>
            </a:r>
            <a:r>
              <a:rPr sz="2000" u="sng" dirty="0">
                <a:solidFill>
                  <a:srgbClr val="4A4A4A"/>
                </a:solidFill>
                <a:latin typeface="Gill Sans MT"/>
                <a:cs typeface="Gill Sans MT"/>
              </a:rPr>
              <a:t>y</a:t>
            </a:r>
            <a:r>
              <a:rPr sz="2000" u="sng" spc="-40" dirty="0">
                <a:solidFill>
                  <a:srgbClr val="4A4A4A"/>
                </a:solidFill>
                <a:latin typeface="Gill Sans MT"/>
                <a:cs typeface="Gill Sans MT"/>
              </a:rPr>
              <a:t> </a:t>
            </a:r>
            <a:r>
              <a:rPr sz="2000" u="sng" spc="-20" dirty="0">
                <a:solidFill>
                  <a:srgbClr val="4A4A4A"/>
                </a:solidFill>
                <a:latin typeface="Gill Sans MT"/>
                <a:cs typeface="Gill Sans MT"/>
              </a:rPr>
              <a:t>constante,</a:t>
            </a:r>
            <a:r>
              <a:rPr sz="2000" u="sng" spc="-30" dirty="0">
                <a:solidFill>
                  <a:srgbClr val="4A4A4A"/>
                </a:solidFill>
                <a:latin typeface="Gill Sans MT"/>
                <a:cs typeface="Gill Sans MT"/>
              </a:rPr>
              <a:t> </a:t>
            </a:r>
            <a:r>
              <a:rPr sz="2000" u="sng" spc="-40" dirty="0">
                <a:solidFill>
                  <a:srgbClr val="4A4A4A"/>
                </a:solidFill>
                <a:latin typeface="Gill Sans MT"/>
                <a:cs typeface="Gill Sans MT"/>
              </a:rPr>
              <a:t>respetar</a:t>
            </a:r>
            <a:r>
              <a:rPr sz="2000" u="sng" spc="-25" dirty="0">
                <a:solidFill>
                  <a:srgbClr val="4A4A4A"/>
                </a:solidFill>
                <a:latin typeface="Gill Sans MT"/>
                <a:cs typeface="Gill Sans MT"/>
              </a:rPr>
              <a:t> </a:t>
            </a:r>
            <a:r>
              <a:rPr sz="2000" u="sng" dirty="0">
                <a:solidFill>
                  <a:srgbClr val="4A4A4A"/>
                </a:solidFill>
                <a:latin typeface="Gill Sans MT"/>
                <a:cs typeface="Gill Sans MT"/>
              </a:rPr>
              <a:t>los</a:t>
            </a:r>
            <a:r>
              <a:rPr sz="2000" u="sng" spc="-35" dirty="0">
                <a:solidFill>
                  <a:srgbClr val="4A4A4A"/>
                </a:solidFill>
                <a:latin typeface="Gill Sans MT"/>
                <a:cs typeface="Gill Sans MT"/>
              </a:rPr>
              <a:t> </a:t>
            </a:r>
            <a:r>
              <a:rPr sz="2000" u="sng" spc="-20" dirty="0">
                <a:solidFill>
                  <a:srgbClr val="4A4A4A"/>
                </a:solidFill>
                <a:latin typeface="Gill Sans MT"/>
                <a:cs typeface="Gill Sans MT"/>
              </a:rPr>
              <a:t>silencios</a:t>
            </a:r>
            <a:r>
              <a:rPr sz="2000" u="sng" spc="-40" dirty="0">
                <a:solidFill>
                  <a:srgbClr val="4A4A4A"/>
                </a:solidFill>
                <a:latin typeface="Gill Sans MT"/>
                <a:cs typeface="Gill Sans MT"/>
              </a:rPr>
              <a:t> </a:t>
            </a:r>
            <a:r>
              <a:rPr sz="2000" u="sng" spc="-50" dirty="0">
                <a:solidFill>
                  <a:srgbClr val="4A4A4A"/>
                </a:solidFill>
                <a:latin typeface="Gill Sans MT"/>
                <a:cs typeface="Gill Sans MT"/>
              </a:rPr>
              <a:t>y </a:t>
            </a:r>
            <a:r>
              <a:rPr sz="2000" u="sng" dirty="0">
                <a:solidFill>
                  <a:srgbClr val="4A4A4A"/>
                </a:solidFill>
                <a:latin typeface="Gill Sans MT"/>
                <a:cs typeface="Gill Sans MT"/>
              </a:rPr>
              <a:t>tener</a:t>
            </a:r>
            <a:r>
              <a:rPr sz="2000" u="sng" spc="155" dirty="0">
                <a:solidFill>
                  <a:srgbClr val="4A4A4A"/>
                </a:solidFill>
                <a:latin typeface="Gill Sans MT"/>
                <a:cs typeface="Gill Sans MT"/>
              </a:rPr>
              <a:t> </a:t>
            </a:r>
            <a:r>
              <a:rPr sz="2000" u="sng" dirty="0">
                <a:solidFill>
                  <a:srgbClr val="4A4A4A"/>
                </a:solidFill>
                <a:latin typeface="Gill Sans MT"/>
                <a:cs typeface="Gill Sans MT"/>
              </a:rPr>
              <a:t>un</a:t>
            </a:r>
            <a:r>
              <a:rPr sz="2000" u="sng" spc="160" dirty="0">
                <a:solidFill>
                  <a:srgbClr val="4A4A4A"/>
                </a:solidFill>
                <a:latin typeface="Gill Sans MT"/>
                <a:cs typeface="Gill Sans MT"/>
              </a:rPr>
              <a:t> </a:t>
            </a:r>
            <a:r>
              <a:rPr sz="2000" u="sng" dirty="0">
                <a:solidFill>
                  <a:srgbClr val="4A4A4A"/>
                </a:solidFill>
                <a:latin typeface="Gill Sans MT"/>
                <a:cs typeface="Gill Sans MT"/>
              </a:rPr>
              <a:t>ritmo</a:t>
            </a:r>
            <a:r>
              <a:rPr sz="2000" u="sng" spc="160" dirty="0">
                <a:solidFill>
                  <a:srgbClr val="4A4A4A"/>
                </a:solidFill>
                <a:latin typeface="Gill Sans MT"/>
                <a:cs typeface="Gill Sans MT"/>
              </a:rPr>
              <a:t> </a:t>
            </a:r>
            <a:r>
              <a:rPr sz="2000" u="sng" dirty="0">
                <a:solidFill>
                  <a:srgbClr val="4A4A4A"/>
                </a:solidFill>
                <a:latin typeface="Gill Sans MT"/>
                <a:cs typeface="Gill Sans MT"/>
              </a:rPr>
              <a:t>constante</a:t>
            </a:r>
            <a:r>
              <a:rPr sz="2000" u="sng" spc="150" dirty="0">
                <a:solidFill>
                  <a:srgbClr val="4A4A4A"/>
                </a:solidFill>
                <a:latin typeface="Gill Sans MT"/>
                <a:cs typeface="Gill Sans MT"/>
              </a:rPr>
              <a:t> </a:t>
            </a:r>
            <a:r>
              <a:rPr sz="2000" u="sng" dirty="0">
                <a:solidFill>
                  <a:srgbClr val="4A4A4A"/>
                </a:solidFill>
                <a:latin typeface="Gill Sans MT"/>
                <a:cs typeface="Gill Sans MT"/>
              </a:rPr>
              <a:t>durante</a:t>
            </a:r>
            <a:r>
              <a:rPr sz="2000" u="sng" spc="160" dirty="0">
                <a:solidFill>
                  <a:srgbClr val="4A4A4A"/>
                </a:solidFill>
                <a:latin typeface="Gill Sans MT"/>
                <a:cs typeface="Gill Sans MT"/>
              </a:rPr>
              <a:t> </a:t>
            </a:r>
            <a:r>
              <a:rPr sz="2000" u="sng" dirty="0">
                <a:solidFill>
                  <a:srgbClr val="4A4A4A"/>
                </a:solidFill>
                <a:latin typeface="Gill Sans MT"/>
                <a:cs typeface="Gill Sans MT"/>
              </a:rPr>
              <a:t>todo</a:t>
            </a:r>
            <a:r>
              <a:rPr sz="2000" u="sng" spc="155" dirty="0">
                <a:solidFill>
                  <a:srgbClr val="4A4A4A"/>
                </a:solidFill>
                <a:latin typeface="Gill Sans MT"/>
                <a:cs typeface="Gill Sans MT"/>
              </a:rPr>
              <a:t> </a:t>
            </a:r>
            <a:r>
              <a:rPr sz="2000" u="sng" spc="-25" dirty="0">
                <a:solidFill>
                  <a:srgbClr val="4A4A4A"/>
                </a:solidFill>
                <a:latin typeface="Gill Sans MT"/>
                <a:cs typeface="Gill Sans MT"/>
              </a:rPr>
              <a:t>el </a:t>
            </a:r>
            <a:r>
              <a:rPr sz="2000" u="sng" spc="-10" dirty="0">
                <a:solidFill>
                  <a:srgbClr val="4A4A4A"/>
                </a:solidFill>
                <a:latin typeface="Gill Sans MT"/>
                <a:cs typeface="Gill Sans MT"/>
              </a:rPr>
              <a:t>proceso.</a:t>
            </a:r>
            <a:endParaRPr sz="2000" u="sng" dirty="0">
              <a:latin typeface="Gill Sans MT"/>
              <a:cs typeface="Gill Sans MT"/>
            </a:endParaRPr>
          </a:p>
          <a:p>
            <a:pPr>
              <a:lnSpc>
                <a:spcPct val="100000"/>
              </a:lnSpc>
              <a:spcBef>
                <a:spcPts val="10"/>
              </a:spcBef>
            </a:pPr>
            <a:endParaRPr sz="2000" dirty="0">
              <a:latin typeface="Gill Sans MT"/>
              <a:cs typeface="Gill Sans MT"/>
            </a:endParaRPr>
          </a:p>
          <a:p>
            <a:pPr marL="12700" marR="5080" algn="just">
              <a:lnSpc>
                <a:spcPct val="100000"/>
              </a:lnSpc>
              <a:spcBef>
                <a:spcPts val="5"/>
              </a:spcBef>
            </a:pPr>
            <a:r>
              <a:rPr sz="2000" dirty="0">
                <a:solidFill>
                  <a:srgbClr val="4A4A4A"/>
                </a:solidFill>
                <a:latin typeface="Gill Sans MT"/>
                <a:cs typeface="Gill Sans MT"/>
              </a:rPr>
              <a:t>Una</a:t>
            </a:r>
            <a:r>
              <a:rPr sz="2000" spc="-5" dirty="0">
                <a:solidFill>
                  <a:srgbClr val="4A4A4A"/>
                </a:solidFill>
                <a:latin typeface="Gill Sans MT"/>
                <a:cs typeface="Gill Sans MT"/>
              </a:rPr>
              <a:t> </a:t>
            </a:r>
            <a:r>
              <a:rPr sz="2000" dirty="0">
                <a:solidFill>
                  <a:srgbClr val="4A4A4A"/>
                </a:solidFill>
                <a:latin typeface="Gill Sans MT"/>
                <a:cs typeface="Gill Sans MT"/>
              </a:rPr>
              <a:t>de las</a:t>
            </a:r>
            <a:r>
              <a:rPr sz="2000" spc="-5" dirty="0">
                <a:solidFill>
                  <a:srgbClr val="4A4A4A"/>
                </a:solidFill>
                <a:latin typeface="Gill Sans MT"/>
                <a:cs typeface="Gill Sans MT"/>
              </a:rPr>
              <a:t> </a:t>
            </a:r>
            <a:r>
              <a:rPr sz="2000" spc="-25" dirty="0">
                <a:solidFill>
                  <a:srgbClr val="4A4A4A"/>
                </a:solidFill>
                <a:latin typeface="Gill Sans MT"/>
                <a:cs typeface="Gill Sans MT"/>
              </a:rPr>
              <a:t>cosas</a:t>
            </a:r>
            <a:r>
              <a:rPr sz="2000" spc="-5" dirty="0">
                <a:solidFill>
                  <a:srgbClr val="4A4A4A"/>
                </a:solidFill>
                <a:latin typeface="Gill Sans MT"/>
                <a:cs typeface="Gill Sans MT"/>
              </a:rPr>
              <a:t> </a:t>
            </a:r>
            <a:r>
              <a:rPr sz="2000" dirty="0">
                <a:solidFill>
                  <a:srgbClr val="4A4A4A"/>
                </a:solidFill>
                <a:latin typeface="Gill Sans MT"/>
                <a:cs typeface="Gill Sans MT"/>
              </a:rPr>
              <a:t>que</a:t>
            </a:r>
            <a:r>
              <a:rPr sz="2000" spc="-5" dirty="0">
                <a:solidFill>
                  <a:srgbClr val="4A4A4A"/>
                </a:solidFill>
                <a:latin typeface="Gill Sans MT"/>
                <a:cs typeface="Gill Sans MT"/>
              </a:rPr>
              <a:t> </a:t>
            </a:r>
            <a:r>
              <a:rPr sz="2000" dirty="0">
                <a:solidFill>
                  <a:srgbClr val="4A4A4A"/>
                </a:solidFill>
                <a:latin typeface="Gill Sans MT"/>
                <a:cs typeface="Gill Sans MT"/>
              </a:rPr>
              <a:t>puede</a:t>
            </a:r>
            <a:r>
              <a:rPr sz="2000" spc="-5" dirty="0">
                <a:solidFill>
                  <a:srgbClr val="4A4A4A"/>
                </a:solidFill>
                <a:latin typeface="Gill Sans MT"/>
                <a:cs typeface="Gill Sans MT"/>
              </a:rPr>
              <a:t> </a:t>
            </a:r>
            <a:r>
              <a:rPr sz="2000" dirty="0">
                <a:solidFill>
                  <a:srgbClr val="4A4A4A"/>
                </a:solidFill>
                <a:latin typeface="Gill Sans MT"/>
                <a:cs typeface="Gill Sans MT"/>
              </a:rPr>
              <a:t>señalar</a:t>
            </a:r>
            <a:r>
              <a:rPr sz="2000" spc="5" dirty="0">
                <a:solidFill>
                  <a:srgbClr val="4A4A4A"/>
                </a:solidFill>
                <a:latin typeface="Gill Sans MT"/>
                <a:cs typeface="Gill Sans MT"/>
              </a:rPr>
              <a:t> </a:t>
            </a:r>
            <a:r>
              <a:rPr sz="2000" dirty="0">
                <a:solidFill>
                  <a:srgbClr val="4A4A4A"/>
                </a:solidFill>
                <a:latin typeface="Gill Sans MT"/>
                <a:cs typeface="Gill Sans MT"/>
              </a:rPr>
              <a:t>falta </a:t>
            </a:r>
            <a:r>
              <a:rPr sz="2000" spc="-25" dirty="0">
                <a:solidFill>
                  <a:srgbClr val="4A4A4A"/>
                </a:solidFill>
                <a:latin typeface="Gill Sans MT"/>
                <a:cs typeface="Gill Sans MT"/>
              </a:rPr>
              <a:t>de </a:t>
            </a:r>
            <a:r>
              <a:rPr sz="2000" dirty="0">
                <a:solidFill>
                  <a:srgbClr val="4A4A4A"/>
                </a:solidFill>
                <a:latin typeface="Gill Sans MT"/>
                <a:cs typeface="Gill Sans MT"/>
              </a:rPr>
              <a:t>seguridad</a:t>
            </a:r>
            <a:r>
              <a:rPr sz="2000" spc="125" dirty="0">
                <a:solidFill>
                  <a:srgbClr val="4A4A4A"/>
                </a:solidFill>
                <a:latin typeface="Gill Sans MT"/>
                <a:cs typeface="Gill Sans MT"/>
              </a:rPr>
              <a:t>  </a:t>
            </a:r>
            <a:r>
              <a:rPr sz="2000" dirty="0">
                <a:solidFill>
                  <a:srgbClr val="4A4A4A"/>
                </a:solidFill>
                <a:latin typeface="Gill Sans MT"/>
                <a:cs typeface="Gill Sans MT"/>
              </a:rPr>
              <a:t>e</a:t>
            </a:r>
            <a:r>
              <a:rPr sz="2000" spc="130" dirty="0">
                <a:solidFill>
                  <a:srgbClr val="4A4A4A"/>
                </a:solidFill>
                <a:latin typeface="Gill Sans MT"/>
                <a:cs typeface="Gill Sans MT"/>
              </a:rPr>
              <a:t>  </a:t>
            </a:r>
            <a:r>
              <a:rPr sz="2000" dirty="0">
                <a:solidFill>
                  <a:srgbClr val="4A4A4A"/>
                </a:solidFill>
                <a:latin typeface="Gill Sans MT"/>
                <a:cs typeface="Gill Sans MT"/>
              </a:rPr>
              <a:t>incluso</a:t>
            </a:r>
            <a:r>
              <a:rPr sz="2000" spc="130" dirty="0">
                <a:solidFill>
                  <a:srgbClr val="4A4A4A"/>
                </a:solidFill>
                <a:latin typeface="Gill Sans MT"/>
                <a:cs typeface="Gill Sans MT"/>
              </a:rPr>
              <a:t>  </a:t>
            </a:r>
            <a:r>
              <a:rPr sz="2000" dirty="0">
                <a:solidFill>
                  <a:srgbClr val="4A4A4A"/>
                </a:solidFill>
                <a:latin typeface="Gill Sans MT"/>
                <a:cs typeface="Gill Sans MT"/>
              </a:rPr>
              <a:t>nerviosismo</a:t>
            </a:r>
            <a:r>
              <a:rPr sz="2000" spc="130" dirty="0">
                <a:solidFill>
                  <a:srgbClr val="4A4A4A"/>
                </a:solidFill>
                <a:latin typeface="Gill Sans MT"/>
                <a:cs typeface="Gill Sans MT"/>
              </a:rPr>
              <a:t>  </a:t>
            </a:r>
            <a:r>
              <a:rPr sz="2000" dirty="0">
                <a:solidFill>
                  <a:srgbClr val="4A4A4A"/>
                </a:solidFill>
                <a:latin typeface="Gill Sans MT"/>
                <a:cs typeface="Gill Sans MT"/>
              </a:rPr>
              <a:t>es</a:t>
            </a:r>
            <a:r>
              <a:rPr sz="2000" spc="125" dirty="0">
                <a:solidFill>
                  <a:srgbClr val="4A4A4A"/>
                </a:solidFill>
                <a:latin typeface="Gill Sans MT"/>
                <a:cs typeface="Gill Sans MT"/>
              </a:rPr>
              <a:t>  </a:t>
            </a:r>
            <a:r>
              <a:rPr sz="2000" spc="-25" dirty="0">
                <a:solidFill>
                  <a:srgbClr val="4A4A4A"/>
                </a:solidFill>
                <a:latin typeface="Gill Sans MT"/>
                <a:cs typeface="Gill Sans MT"/>
              </a:rPr>
              <a:t>no </a:t>
            </a:r>
            <a:r>
              <a:rPr sz="2000" dirty="0">
                <a:solidFill>
                  <a:srgbClr val="4A4A4A"/>
                </a:solidFill>
                <a:latin typeface="Gill Sans MT"/>
                <a:cs typeface="Gill Sans MT"/>
              </a:rPr>
              <a:t>respetar</a:t>
            </a:r>
            <a:r>
              <a:rPr sz="2000" spc="240" dirty="0">
                <a:solidFill>
                  <a:srgbClr val="4A4A4A"/>
                </a:solidFill>
                <a:latin typeface="Gill Sans MT"/>
                <a:cs typeface="Gill Sans MT"/>
              </a:rPr>
              <a:t>  </a:t>
            </a:r>
            <a:r>
              <a:rPr sz="2000" dirty="0">
                <a:solidFill>
                  <a:srgbClr val="4A4A4A"/>
                </a:solidFill>
                <a:latin typeface="Gill Sans MT"/>
                <a:cs typeface="Gill Sans MT"/>
              </a:rPr>
              <a:t>los</a:t>
            </a:r>
            <a:r>
              <a:rPr sz="2000" spc="235" dirty="0">
                <a:solidFill>
                  <a:srgbClr val="4A4A4A"/>
                </a:solidFill>
                <a:latin typeface="Gill Sans MT"/>
                <a:cs typeface="Gill Sans MT"/>
              </a:rPr>
              <a:t>  </a:t>
            </a:r>
            <a:r>
              <a:rPr sz="2000" dirty="0">
                <a:solidFill>
                  <a:srgbClr val="4A4A4A"/>
                </a:solidFill>
                <a:latin typeface="Gill Sans MT"/>
                <a:cs typeface="Gill Sans MT"/>
              </a:rPr>
              <a:t>silencios</a:t>
            </a:r>
            <a:r>
              <a:rPr sz="2000" spc="235" dirty="0">
                <a:solidFill>
                  <a:srgbClr val="4A4A4A"/>
                </a:solidFill>
                <a:latin typeface="Gill Sans MT"/>
                <a:cs typeface="Gill Sans MT"/>
              </a:rPr>
              <a:t>  </a:t>
            </a:r>
            <a:r>
              <a:rPr sz="2000" dirty="0">
                <a:solidFill>
                  <a:srgbClr val="4A4A4A"/>
                </a:solidFill>
                <a:latin typeface="Gill Sans MT"/>
                <a:cs typeface="Gill Sans MT"/>
              </a:rPr>
              <a:t>que</a:t>
            </a:r>
            <a:r>
              <a:rPr sz="2000" spc="240" dirty="0">
                <a:solidFill>
                  <a:srgbClr val="4A4A4A"/>
                </a:solidFill>
                <a:latin typeface="Gill Sans MT"/>
                <a:cs typeface="Gill Sans MT"/>
              </a:rPr>
              <a:t>  </a:t>
            </a:r>
            <a:r>
              <a:rPr sz="2000" dirty="0">
                <a:solidFill>
                  <a:srgbClr val="4A4A4A"/>
                </a:solidFill>
                <a:latin typeface="Gill Sans MT"/>
                <a:cs typeface="Gill Sans MT"/>
              </a:rPr>
              <a:t>durante</a:t>
            </a:r>
            <a:r>
              <a:rPr sz="2000" spc="240" dirty="0">
                <a:solidFill>
                  <a:srgbClr val="4A4A4A"/>
                </a:solidFill>
                <a:latin typeface="Gill Sans MT"/>
                <a:cs typeface="Gill Sans MT"/>
              </a:rPr>
              <a:t>  </a:t>
            </a:r>
            <a:r>
              <a:rPr sz="2000" spc="30" dirty="0">
                <a:solidFill>
                  <a:srgbClr val="4A4A4A"/>
                </a:solidFill>
                <a:latin typeface="Gill Sans MT"/>
                <a:cs typeface="Gill Sans MT"/>
              </a:rPr>
              <a:t>la </a:t>
            </a:r>
            <a:r>
              <a:rPr sz="2000" spc="-10" dirty="0">
                <a:solidFill>
                  <a:srgbClr val="4A4A4A"/>
                </a:solidFill>
                <a:latin typeface="Gill Sans MT"/>
                <a:cs typeface="Gill Sans MT"/>
              </a:rPr>
              <a:t>comunicación</a:t>
            </a:r>
            <a:r>
              <a:rPr sz="2000" spc="5" dirty="0">
                <a:solidFill>
                  <a:srgbClr val="4A4A4A"/>
                </a:solidFill>
                <a:latin typeface="Gill Sans MT"/>
                <a:cs typeface="Gill Sans MT"/>
              </a:rPr>
              <a:t> </a:t>
            </a:r>
            <a:r>
              <a:rPr sz="2000" dirty="0">
                <a:solidFill>
                  <a:srgbClr val="4A4A4A"/>
                </a:solidFill>
                <a:latin typeface="Gill Sans MT"/>
                <a:cs typeface="Gill Sans MT"/>
              </a:rPr>
              <a:t>deben</a:t>
            </a:r>
            <a:r>
              <a:rPr sz="2000" spc="10" dirty="0">
                <a:solidFill>
                  <a:srgbClr val="4A4A4A"/>
                </a:solidFill>
                <a:latin typeface="Gill Sans MT"/>
                <a:cs typeface="Gill Sans MT"/>
              </a:rPr>
              <a:t> </a:t>
            </a:r>
            <a:r>
              <a:rPr sz="2000" spc="-10" dirty="0">
                <a:solidFill>
                  <a:srgbClr val="4A4A4A"/>
                </a:solidFill>
                <a:latin typeface="Gill Sans MT"/>
                <a:cs typeface="Gill Sans MT"/>
              </a:rPr>
              <a:t>aparecer.</a:t>
            </a:r>
            <a:r>
              <a:rPr sz="2000" spc="10" dirty="0">
                <a:solidFill>
                  <a:srgbClr val="4A4A4A"/>
                </a:solidFill>
                <a:latin typeface="Gill Sans MT"/>
                <a:cs typeface="Gill Sans MT"/>
              </a:rPr>
              <a:t> </a:t>
            </a:r>
            <a:r>
              <a:rPr sz="2000" spc="-10" dirty="0">
                <a:solidFill>
                  <a:srgbClr val="4A4A4A"/>
                </a:solidFill>
                <a:latin typeface="Gill Sans MT"/>
                <a:cs typeface="Gill Sans MT"/>
              </a:rPr>
              <a:t>No</a:t>
            </a:r>
            <a:r>
              <a:rPr sz="2000" spc="5" dirty="0">
                <a:solidFill>
                  <a:srgbClr val="4A4A4A"/>
                </a:solidFill>
                <a:latin typeface="Gill Sans MT"/>
                <a:cs typeface="Gill Sans MT"/>
              </a:rPr>
              <a:t> </a:t>
            </a:r>
            <a:r>
              <a:rPr sz="2000" dirty="0">
                <a:solidFill>
                  <a:srgbClr val="4A4A4A"/>
                </a:solidFill>
                <a:latin typeface="Gill Sans MT"/>
                <a:cs typeface="Gill Sans MT"/>
              </a:rPr>
              <a:t>dejar</a:t>
            </a:r>
            <a:r>
              <a:rPr sz="2000" spc="10" dirty="0">
                <a:solidFill>
                  <a:srgbClr val="4A4A4A"/>
                </a:solidFill>
                <a:latin typeface="Gill Sans MT"/>
                <a:cs typeface="Gill Sans MT"/>
              </a:rPr>
              <a:t> </a:t>
            </a:r>
            <a:r>
              <a:rPr sz="2000" spc="-25" dirty="0">
                <a:solidFill>
                  <a:srgbClr val="4A4A4A"/>
                </a:solidFill>
                <a:latin typeface="Gill Sans MT"/>
                <a:cs typeface="Gill Sans MT"/>
              </a:rPr>
              <a:t>de </a:t>
            </a:r>
            <a:r>
              <a:rPr sz="2000" dirty="0">
                <a:solidFill>
                  <a:srgbClr val="4A4A4A"/>
                </a:solidFill>
                <a:latin typeface="Gill Sans MT"/>
                <a:cs typeface="Gill Sans MT"/>
              </a:rPr>
              <a:t>hablar,</a:t>
            </a:r>
            <a:r>
              <a:rPr sz="2000" spc="405" dirty="0">
                <a:solidFill>
                  <a:srgbClr val="4A4A4A"/>
                </a:solidFill>
                <a:latin typeface="Gill Sans MT"/>
                <a:cs typeface="Gill Sans MT"/>
              </a:rPr>
              <a:t> </a:t>
            </a:r>
            <a:r>
              <a:rPr sz="2000" dirty="0">
                <a:solidFill>
                  <a:srgbClr val="4A4A4A"/>
                </a:solidFill>
                <a:latin typeface="Gill Sans MT"/>
                <a:cs typeface="Gill Sans MT"/>
              </a:rPr>
              <a:t>mostrarnos</a:t>
            </a:r>
            <a:r>
              <a:rPr sz="2000" spc="405" dirty="0">
                <a:solidFill>
                  <a:srgbClr val="4A4A4A"/>
                </a:solidFill>
                <a:latin typeface="Gill Sans MT"/>
                <a:cs typeface="Gill Sans MT"/>
              </a:rPr>
              <a:t> </a:t>
            </a:r>
            <a:r>
              <a:rPr sz="2000" dirty="0">
                <a:solidFill>
                  <a:srgbClr val="4A4A4A"/>
                </a:solidFill>
                <a:latin typeface="Gill Sans MT"/>
                <a:cs typeface="Gill Sans MT"/>
              </a:rPr>
              <a:t>incómodos</a:t>
            </a:r>
            <a:r>
              <a:rPr sz="2000" spc="395" dirty="0">
                <a:solidFill>
                  <a:srgbClr val="4A4A4A"/>
                </a:solidFill>
                <a:latin typeface="Gill Sans MT"/>
                <a:cs typeface="Gill Sans MT"/>
              </a:rPr>
              <a:t> </a:t>
            </a:r>
            <a:r>
              <a:rPr sz="2000" dirty="0">
                <a:solidFill>
                  <a:srgbClr val="4A4A4A"/>
                </a:solidFill>
                <a:latin typeface="Gill Sans MT"/>
                <a:cs typeface="Gill Sans MT"/>
              </a:rPr>
              <a:t>si</a:t>
            </a:r>
            <a:r>
              <a:rPr sz="2000" spc="390" dirty="0">
                <a:solidFill>
                  <a:srgbClr val="4A4A4A"/>
                </a:solidFill>
                <a:latin typeface="Gill Sans MT"/>
                <a:cs typeface="Gill Sans MT"/>
              </a:rPr>
              <a:t> </a:t>
            </a:r>
            <a:r>
              <a:rPr sz="2000" dirty="0">
                <a:solidFill>
                  <a:srgbClr val="4A4A4A"/>
                </a:solidFill>
                <a:latin typeface="Gill Sans MT"/>
                <a:cs typeface="Gill Sans MT"/>
              </a:rPr>
              <a:t>hay</a:t>
            </a:r>
            <a:r>
              <a:rPr sz="2000" spc="405" dirty="0">
                <a:solidFill>
                  <a:srgbClr val="4A4A4A"/>
                </a:solidFill>
                <a:latin typeface="Gill Sans MT"/>
                <a:cs typeface="Gill Sans MT"/>
              </a:rPr>
              <a:t> </a:t>
            </a:r>
            <a:r>
              <a:rPr sz="2000" spc="-25" dirty="0">
                <a:solidFill>
                  <a:srgbClr val="4A4A4A"/>
                </a:solidFill>
                <a:latin typeface="Gill Sans MT"/>
                <a:cs typeface="Gill Sans MT"/>
              </a:rPr>
              <a:t>un </a:t>
            </a:r>
            <a:r>
              <a:rPr sz="2000" dirty="0">
                <a:solidFill>
                  <a:srgbClr val="4A4A4A"/>
                </a:solidFill>
                <a:latin typeface="Gill Sans MT"/>
                <a:cs typeface="Gill Sans MT"/>
              </a:rPr>
              <a:t>silencio,</a:t>
            </a:r>
            <a:r>
              <a:rPr sz="2000" spc="-15" dirty="0">
                <a:solidFill>
                  <a:srgbClr val="4A4A4A"/>
                </a:solidFill>
                <a:latin typeface="Gill Sans MT"/>
                <a:cs typeface="Gill Sans MT"/>
              </a:rPr>
              <a:t> </a:t>
            </a:r>
            <a:r>
              <a:rPr sz="2000" dirty="0">
                <a:solidFill>
                  <a:srgbClr val="4A4A4A"/>
                </a:solidFill>
                <a:latin typeface="Gill Sans MT"/>
                <a:cs typeface="Gill Sans MT"/>
              </a:rPr>
              <a:t>y</a:t>
            </a:r>
            <a:r>
              <a:rPr sz="2000" spc="-15" dirty="0">
                <a:solidFill>
                  <a:srgbClr val="4A4A4A"/>
                </a:solidFill>
                <a:latin typeface="Gill Sans MT"/>
                <a:cs typeface="Gill Sans MT"/>
              </a:rPr>
              <a:t> </a:t>
            </a:r>
            <a:r>
              <a:rPr sz="2000" spc="-10" dirty="0">
                <a:solidFill>
                  <a:srgbClr val="4A4A4A"/>
                </a:solidFill>
                <a:latin typeface="Gill Sans MT"/>
                <a:cs typeface="Gill Sans MT"/>
              </a:rPr>
              <a:t>ejecutar</a:t>
            </a:r>
            <a:r>
              <a:rPr sz="2000" spc="-5" dirty="0">
                <a:solidFill>
                  <a:srgbClr val="4A4A4A"/>
                </a:solidFill>
                <a:latin typeface="Gill Sans MT"/>
                <a:cs typeface="Gill Sans MT"/>
              </a:rPr>
              <a:t> </a:t>
            </a:r>
            <a:r>
              <a:rPr sz="2000" dirty="0">
                <a:solidFill>
                  <a:srgbClr val="4A4A4A"/>
                </a:solidFill>
                <a:latin typeface="Gill Sans MT"/>
                <a:cs typeface="Gill Sans MT"/>
              </a:rPr>
              <a:t>con</a:t>
            </a:r>
            <a:r>
              <a:rPr sz="2000" spc="-15" dirty="0">
                <a:solidFill>
                  <a:srgbClr val="4A4A4A"/>
                </a:solidFill>
                <a:latin typeface="Gill Sans MT"/>
                <a:cs typeface="Gill Sans MT"/>
              </a:rPr>
              <a:t> </a:t>
            </a:r>
            <a:r>
              <a:rPr sz="2000" dirty="0">
                <a:solidFill>
                  <a:srgbClr val="4A4A4A"/>
                </a:solidFill>
                <a:latin typeface="Gill Sans MT"/>
                <a:cs typeface="Gill Sans MT"/>
              </a:rPr>
              <a:t>rapidez,</a:t>
            </a:r>
            <a:r>
              <a:rPr sz="2000" spc="-15" dirty="0">
                <a:solidFill>
                  <a:srgbClr val="4A4A4A"/>
                </a:solidFill>
                <a:latin typeface="Gill Sans MT"/>
                <a:cs typeface="Gill Sans MT"/>
              </a:rPr>
              <a:t> </a:t>
            </a:r>
            <a:r>
              <a:rPr sz="2000" dirty="0">
                <a:solidFill>
                  <a:srgbClr val="4A4A4A"/>
                </a:solidFill>
                <a:latin typeface="Gill Sans MT"/>
                <a:cs typeface="Gill Sans MT"/>
              </a:rPr>
              <a:t>hará</a:t>
            </a:r>
            <a:r>
              <a:rPr sz="2000" spc="-5" dirty="0">
                <a:solidFill>
                  <a:srgbClr val="4A4A4A"/>
                </a:solidFill>
                <a:latin typeface="Gill Sans MT"/>
                <a:cs typeface="Gill Sans MT"/>
              </a:rPr>
              <a:t> </a:t>
            </a:r>
            <a:r>
              <a:rPr sz="2000" dirty="0">
                <a:solidFill>
                  <a:srgbClr val="4A4A4A"/>
                </a:solidFill>
                <a:latin typeface="Gill Sans MT"/>
                <a:cs typeface="Gill Sans MT"/>
              </a:rPr>
              <a:t>que</a:t>
            </a:r>
            <a:r>
              <a:rPr sz="2000" spc="-10" dirty="0">
                <a:solidFill>
                  <a:srgbClr val="4A4A4A"/>
                </a:solidFill>
                <a:latin typeface="Gill Sans MT"/>
                <a:cs typeface="Gill Sans MT"/>
              </a:rPr>
              <a:t> </a:t>
            </a:r>
            <a:r>
              <a:rPr sz="2000" spc="-25" dirty="0">
                <a:solidFill>
                  <a:srgbClr val="4A4A4A"/>
                </a:solidFill>
                <a:latin typeface="Gill Sans MT"/>
                <a:cs typeface="Gill Sans MT"/>
              </a:rPr>
              <a:t>el </a:t>
            </a:r>
            <a:r>
              <a:rPr sz="2000" dirty="0">
                <a:solidFill>
                  <a:srgbClr val="4A4A4A"/>
                </a:solidFill>
                <a:latin typeface="Gill Sans MT"/>
                <a:cs typeface="Gill Sans MT"/>
              </a:rPr>
              <a:t>cliente</a:t>
            </a:r>
            <a:r>
              <a:rPr sz="2000" spc="254" dirty="0">
                <a:solidFill>
                  <a:srgbClr val="4A4A4A"/>
                </a:solidFill>
                <a:latin typeface="Gill Sans MT"/>
                <a:cs typeface="Gill Sans MT"/>
              </a:rPr>
              <a:t> </a:t>
            </a:r>
            <a:r>
              <a:rPr sz="2000" dirty="0">
                <a:solidFill>
                  <a:srgbClr val="4A4A4A"/>
                </a:solidFill>
                <a:latin typeface="Gill Sans MT"/>
                <a:cs typeface="Gill Sans MT"/>
              </a:rPr>
              <a:t>pueda</a:t>
            </a:r>
            <a:r>
              <a:rPr sz="2000" spc="265" dirty="0">
                <a:solidFill>
                  <a:srgbClr val="4A4A4A"/>
                </a:solidFill>
                <a:latin typeface="Gill Sans MT"/>
                <a:cs typeface="Gill Sans MT"/>
              </a:rPr>
              <a:t> </a:t>
            </a:r>
            <a:r>
              <a:rPr sz="2000" dirty="0">
                <a:solidFill>
                  <a:srgbClr val="4A4A4A"/>
                </a:solidFill>
                <a:latin typeface="Gill Sans MT"/>
                <a:cs typeface="Gill Sans MT"/>
              </a:rPr>
              <a:t>dudar</a:t>
            </a:r>
            <a:r>
              <a:rPr sz="2000" spc="265" dirty="0">
                <a:solidFill>
                  <a:srgbClr val="4A4A4A"/>
                </a:solidFill>
                <a:latin typeface="Gill Sans MT"/>
                <a:cs typeface="Gill Sans MT"/>
              </a:rPr>
              <a:t> </a:t>
            </a:r>
            <a:r>
              <a:rPr sz="2000" dirty="0">
                <a:solidFill>
                  <a:srgbClr val="4A4A4A"/>
                </a:solidFill>
                <a:latin typeface="Gill Sans MT"/>
                <a:cs typeface="Gill Sans MT"/>
              </a:rPr>
              <a:t>de</a:t>
            </a:r>
            <a:r>
              <a:rPr sz="2000" spc="260" dirty="0">
                <a:solidFill>
                  <a:srgbClr val="4A4A4A"/>
                </a:solidFill>
                <a:latin typeface="Gill Sans MT"/>
                <a:cs typeface="Gill Sans MT"/>
              </a:rPr>
              <a:t> </a:t>
            </a:r>
            <a:r>
              <a:rPr sz="2000" dirty="0">
                <a:solidFill>
                  <a:srgbClr val="4A4A4A"/>
                </a:solidFill>
                <a:latin typeface="Gill Sans MT"/>
                <a:cs typeface="Gill Sans MT"/>
              </a:rPr>
              <a:t>la</a:t>
            </a:r>
            <a:r>
              <a:rPr sz="2000" spc="275" dirty="0">
                <a:solidFill>
                  <a:srgbClr val="4A4A4A"/>
                </a:solidFill>
                <a:latin typeface="Gill Sans MT"/>
                <a:cs typeface="Gill Sans MT"/>
              </a:rPr>
              <a:t> </a:t>
            </a:r>
            <a:r>
              <a:rPr sz="2000" dirty="0">
                <a:solidFill>
                  <a:srgbClr val="4A4A4A"/>
                </a:solidFill>
                <a:latin typeface="Gill Sans MT"/>
                <a:cs typeface="Gill Sans MT"/>
              </a:rPr>
              <a:t>realidad</a:t>
            </a:r>
            <a:r>
              <a:rPr sz="2000" spc="265" dirty="0">
                <a:solidFill>
                  <a:srgbClr val="4A4A4A"/>
                </a:solidFill>
                <a:latin typeface="Gill Sans MT"/>
                <a:cs typeface="Gill Sans MT"/>
              </a:rPr>
              <a:t> </a:t>
            </a:r>
            <a:r>
              <a:rPr sz="2000" dirty="0">
                <a:solidFill>
                  <a:srgbClr val="4A4A4A"/>
                </a:solidFill>
                <a:latin typeface="Gill Sans MT"/>
                <a:cs typeface="Gill Sans MT"/>
              </a:rPr>
              <a:t>que</a:t>
            </a:r>
            <a:r>
              <a:rPr sz="2000" spc="254" dirty="0">
                <a:solidFill>
                  <a:srgbClr val="4A4A4A"/>
                </a:solidFill>
                <a:latin typeface="Gill Sans MT"/>
                <a:cs typeface="Gill Sans MT"/>
              </a:rPr>
              <a:t> </a:t>
            </a:r>
            <a:r>
              <a:rPr sz="2000" spc="-25" dirty="0">
                <a:solidFill>
                  <a:srgbClr val="4A4A4A"/>
                </a:solidFill>
                <a:latin typeface="Gill Sans MT"/>
                <a:cs typeface="Gill Sans MT"/>
              </a:rPr>
              <a:t>le </a:t>
            </a:r>
            <a:r>
              <a:rPr sz="2000" spc="-10" dirty="0">
                <a:solidFill>
                  <a:srgbClr val="4A4A4A"/>
                </a:solidFill>
                <a:latin typeface="Gill Sans MT"/>
                <a:cs typeface="Gill Sans MT"/>
              </a:rPr>
              <a:t>intentamos</a:t>
            </a:r>
            <a:r>
              <a:rPr sz="2000" spc="-190" dirty="0">
                <a:solidFill>
                  <a:srgbClr val="4A4A4A"/>
                </a:solidFill>
                <a:latin typeface="Gill Sans MT"/>
                <a:cs typeface="Gill Sans MT"/>
              </a:rPr>
              <a:t> </a:t>
            </a:r>
            <a:r>
              <a:rPr sz="2000" spc="-10" dirty="0">
                <a:solidFill>
                  <a:srgbClr val="4A4A4A"/>
                </a:solidFill>
                <a:latin typeface="Gill Sans MT"/>
                <a:cs typeface="Gill Sans MT"/>
              </a:rPr>
              <a:t>mostrar.</a:t>
            </a:r>
            <a:endParaRPr sz="2000" dirty="0">
              <a:latin typeface="Gill Sans MT"/>
              <a:cs typeface="Gill Sans MT"/>
            </a:endParaRPr>
          </a:p>
        </p:txBody>
      </p:sp>
      <p:pic>
        <p:nvPicPr>
          <p:cNvPr id="9" name="object 9"/>
          <p:cNvPicPr/>
          <p:nvPr/>
        </p:nvPicPr>
        <p:blipFill>
          <a:blip r:embed="rId4" cstate="print"/>
          <a:stretch>
            <a:fillRect/>
          </a:stretch>
        </p:blipFill>
        <p:spPr>
          <a:xfrm>
            <a:off x="9081516" y="214884"/>
            <a:ext cx="2888742" cy="571499"/>
          </a:xfrm>
          <a:prstGeom prst="rect">
            <a:avLst/>
          </a:prstGeom>
        </p:spPr>
      </p:pic>
      <p:pic>
        <p:nvPicPr>
          <p:cNvPr id="11" name="Imagen 10"/>
          <p:cNvPicPr>
            <a:picLocks noChangeAspect="1"/>
          </p:cNvPicPr>
          <p:nvPr/>
        </p:nvPicPr>
        <p:blipFill>
          <a:blip r:embed="rId5"/>
          <a:stretch>
            <a:fillRect/>
          </a:stretch>
        </p:blipFill>
        <p:spPr>
          <a:xfrm>
            <a:off x="6096000" y="2743200"/>
            <a:ext cx="5083411" cy="3011747"/>
          </a:xfrm>
          <a:prstGeom prst="rect">
            <a:avLst/>
          </a:prstGeom>
        </p:spPr>
      </p:pic>
    </p:spTree>
    <p:extLst>
      <p:ext uri="{BB962C8B-B14F-4D97-AF65-F5344CB8AC3E}">
        <p14:creationId xmlns:p14="http://schemas.microsoft.com/office/powerpoint/2010/main" val="33027893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081516" y="214884"/>
            <a:ext cx="2888742" cy="571499"/>
          </a:xfrm>
          <a:prstGeom prst="rect">
            <a:avLst/>
          </a:prstGeom>
        </p:spPr>
      </p:pic>
      <p:pic>
        <p:nvPicPr>
          <p:cNvPr id="4" name="object 4"/>
          <p:cNvPicPr/>
          <p:nvPr/>
        </p:nvPicPr>
        <p:blipFill>
          <a:blip r:embed="rId3" cstate="print"/>
          <a:stretch>
            <a:fillRect/>
          </a:stretch>
        </p:blipFill>
        <p:spPr>
          <a:xfrm>
            <a:off x="2995422" y="971550"/>
            <a:ext cx="6086094" cy="5734050"/>
          </a:xfrm>
          <a:prstGeom prst="rect">
            <a:avLst/>
          </a:prstGeom>
        </p:spPr>
      </p:pic>
    </p:spTree>
    <p:extLst>
      <p:ext uri="{BB962C8B-B14F-4D97-AF65-F5344CB8AC3E}">
        <p14:creationId xmlns:p14="http://schemas.microsoft.com/office/powerpoint/2010/main" val="15297024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62567" y="835277"/>
            <a:ext cx="4082415" cy="756920"/>
          </a:xfrm>
          <a:prstGeom prst="rect">
            <a:avLst/>
          </a:prstGeom>
        </p:spPr>
        <p:txBody>
          <a:bodyPr vert="horz" wrap="square" lIns="0" tIns="12700" rIns="0" bIns="0" rtlCol="0">
            <a:spAutoFit/>
          </a:bodyPr>
          <a:lstStyle/>
          <a:p>
            <a:pPr marL="12700">
              <a:lnSpc>
                <a:spcPct val="100000"/>
              </a:lnSpc>
              <a:spcBef>
                <a:spcPts val="100"/>
              </a:spcBef>
            </a:pPr>
            <a:r>
              <a:rPr sz="4800" i="1" spc="-459" dirty="0">
                <a:solidFill>
                  <a:srgbClr val="001F5F"/>
                </a:solidFill>
                <a:latin typeface="Arial Narrow"/>
                <a:cs typeface="Arial Narrow"/>
              </a:rPr>
              <a:t>Comunicación</a:t>
            </a:r>
            <a:r>
              <a:rPr sz="4800" i="1" spc="-130" dirty="0">
                <a:solidFill>
                  <a:srgbClr val="001F5F"/>
                </a:solidFill>
                <a:latin typeface="Arial Narrow"/>
                <a:cs typeface="Arial Narrow"/>
              </a:rPr>
              <a:t> </a:t>
            </a:r>
            <a:r>
              <a:rPr sz="4800" i="1" spc="-385" dirty="0">
                <a:solidFill>
                  <a:srgbClr val="001F5F"/>
                </a:solidFill>
                <a:latin typeface="Arial Narrow"/>
                <a:cs typeface="Arial Narrow"/>
              </a:rPr>
              <a:t>Asertiva</a:t>
            </a:r>
            <a:endParaRPr sz="4800" dirty="0">
              <a:latin typeface="Arial Narrow"/>
              <a:cs typeface="Arial Narrow"/>
            </a:endParaRPr>
          </a:p>
        </p:txBody>
      </p:sp>
      <p:sp>
        <p:nvSpPr>
          <p:cNvPr id="3" name="object 3"/>
          <p:cNvSpPr txBox="1"/>
          <p:nvPr/>
        </p:nvSpPr>
        <p:spPr>
          <a:xfrm>
            <a:off x="10820400" y="619438"/>
            <a:ext cx="1007110" cy="269875"/>
          </a:xfrm>
          <a:prstGeom prst="rect">
            <a:avLst/>
          </a:prstGeom>
        </p:spPr>
        <p:txBody>
          <a:bodyPr vert="horz" wrap="square" lIns="0" tIns="12700" rIns="0" bIns="0" rtlCol="0">
            <a:spAutoFit/>
          </a:bodyPr>
          <a:lstStyle/>
          <a:p>
            <a:pPr marL="12700">
              <a:lnSpc>
                <a:spcPct val="100000"/>
              </a:lnSpc>
              <a:spcBef>
                <a:spcPts val="100"/>
              </a:spcBef>
            </a:pPr>
            <a:r>
              <a:rPr sz="1600" spc="-130" dirty="0">
                <a:solidFill>
                  <a:srgbClr val="001F5F"/>
                </a:solidFill>
                <a:latin typeface="Gill Sans MT"/>
                <a:cs typeface="Gill Sans MT"/>
              </a:rPr>
              <a:t>1.5</a:t>
            </a:r>
            <a:r>
              <a:rPr sz="1600" spc="-165" dirty="0">
                <a:solidFill>
                  <a:srgbClr val="001F5F"/>
                </a:solidFill>
                <a:latin typeface="Gill Sans MT"/>
                <a:cs typeface="Gill Sans MT"/>
              </a:rPr>
              <a:t> </a:t>
            </a:r>
            <a:r>
              <a:rPr sz="1600" spc="-90" dirty="0">
                <a:solidFill>
                  <a:srgbClr val="001F5F"/>
                </a:solidFill>
                <a:latin typeface="Gill Sans MT"/>
                <a:cs typeface="Gill Sans MT"/>
              </a:rPr>
              <a:t>TIPOS</a:t>
            </a:r>
            <a:r>
              <a:rPr sz="1600" spc="-170" dirty="0">
                <a:solidFill>
                  <a:srgbClr val="001F5F"/>
                </a:solidFill>
                <a:latin typeface="Gill Sans MT"/>
                <a:cs typeface="Gill Sans MT"/>
              </a:rPr>
              <a:t> </a:t>
            </a:r>
            <a:r>
              <a:rPr sz="1600" spc="-65" dirty="0">
                <a:solidFill>
                  <a:srgbClr val="001F5F"/>
                </a:solidFill>
                <a:latin typeface="Gill Sans MT"/>
                <a:cs typeface="Gill Sans MT"/>
              </a:rPr>
              <a:t>DE</a:t>
            </a:r>
            <a:endParaRPr sz="1600" dirty="0">
              <a:latin typeface="Gill Sans MT"/>
              <a:cs typeface="Gill Sans MT"/>
            </a:endParaRPr>
          </a:p>
        </p:txBody>
      </p:sp>
      <p:sp>
        <p:nvSpPr>
          <p:cNvPr id="4" name="object 4"/>
          <p:cNvSpPr/>
          <p:nvPr/>
        </p:nvSpPr>
        <p:spPr>
          <a:xfrm>
            <a:off x="9749028" y="713105"/>
            <a:ext cx="2443480" cy="6350"/>
          </a:xfrm>
          <a:custGeom>
            <a:avLst/>
            <a:gdLst/>
            <a:ahLst/>
            <a:cxnLst/>
            <a:rect l="l" t="t" r="r" b="b"/>
            <a:pathLst>
              <a:path w="2443479" h="6350">
                <a:moveTo>
                  <a:pt x="0" y="6350"/>
                </a:moveTo>
                <a:lnTo>
                  <a:pt x="2442972" y="6350"/>
                </a:lnTo>
                <a:lnTo>
                  <a:pt x="2442972" y="0"/>
                </a:lnTo>
                <a:lnTo>
                  <a:pt x="0" y="0"/>
                </a:lnTo>
                <a:lnTo>
                  <a:pt x="0" y="6350"/>
                </a:lnTo>
                <a:close/>
              </a:path>
            </a:pathLst>
          </a:custGeom>
          <a:solidFill>
            <a:srgbClr val="BE9000"/>
          </a:solidFill>
        </p:spPr>
        <p:txBody>
          <a:bodyPr wrap="square" lIns="0" tIns="0" rIns="0" bIns="0" rtlCol="0"/>
          <a:lstStyle/>
          <a:p>
            <a:endParaRPr/>
          </a:p>
        </p:txBody>
      </p:sp>
      <p:sp>
        <p:nvSpPr>
          <p:cNvPr id="5" name="object 5"/>
          <p:cNvSpPr txBox="1"/>
          <p:nvPr/>
        </p:nvSpPr>
        <p:spPr>
          <a:xfrm>
            <a:off x="4572000" y="1673098"/>
            <a:ext cx="7543800" cy="4892365"/>
          </a:xfrm>
          <a:prstGeom prst="rect">
            <a:avLst/>
          </a:prstGeom>
        </p:spPr>
        <p:txBody>
          <a:bodyPr vert="horz" wrap="square" lIns="0" tIns="59690" rIns="0" bIns="0" rtlCol="0">
            <a:spAutoFit/>
          </a:bodyPr>
          <a:lstStyle/>
          <a:p>
            <a:pPr algn="just"/>
            <a:r>
              <a:rPr lang="es-SV" sz="1800" dirty="0"/>
              <a:t>Los tipos de comunicación asertiva </a:t>
            </a:r>
            <a:r>
              <a:rPr lang="es-SV" sz="1800" u="sng" dirty="0"/>
              <a:t>son las distintas maneras que existen para poder expresarnos teniendo en cuenta esta opción comunicativa basada en el respeto hacia el receptor y en expresar las necesidades de uno mismo.</a:t>
            </a:r>
            <a:endParaRPr lang="en-US" sz="1800" u="sng" dirty="0"/>
          </a:p>
          <a:p>
            <a:pPr algn="just"/>
            <a:endParaRPr lang="es-SV" dirty="0" smtClean="0"/>
          </a:p>
          <a:p>
            <a:pPr marL="285750" indent="-285750" algn="just">
              <a:buFont typeface="Wingdings" panose="05000000000000000000" pitchFamily="2" charset="2"/>
              <a:buChar char="ü"/>
            </a:pPr>
            <a:r>
              <a:rPr lang="es-SV" sz="1600" dirty="0" smtClean="0"/>
              <a:t>Se </a:t>
            </a:r>
            <a:r>
              <a:rPr lang="es-SV" sz="1600" dirty="0"/>
              <a:t>centra en </a:t>
            </a:r>
            <a:r>
              <a:rPr lang="es-SV" sz="1600" b="1" dirty="0"/>
              <a:t>expresar</a:t>
            </a:r>
            <a:r>
              <a:rPr lang="es-SV" sz="1600" dirty="0"/>
              <a:t> a un usuario </a:t>
            </a:r>
            <a:r>
              <a:rPr lang="es-SV" sz="1600" b="1" dirty="0"/>
              <a:t>todas aquellas ideas, o el mensaje </a:t>
            </a:r>
            <a:r>
              <a:rPr lang="es-SV" sz="1600" dirty="0"/>
              <a:t>que queremos hacerle llegar, pero </a:t>
            </a:r>
            <a:r>
              <a:rPr lang="es-SV" sz="1600" b="1" dirty="0"/>
              <a:t>cuidando mucho este</a:t>
            </a:r>
            <a:r>
              <a:rPr lang="es-SV" sz="1600" dirty="0"/>
              <a:t>. </a:t>
            </a:r>
            <a:endParaRPr lang="es-SV" sz="1600" dirty="0" smtClean="0"/>
          </a:p>
          <a:p>
            <a:pPr marL="285750" indent="-285750" algn="just">
              <a:buFont typeface="Wingdings" panose="05000000000000000000" pitchFamily="2" charset="2"/>
              <a:buChar char="ü"/>
            </a:pPr>
            <a:r>
              <a:rPr lang="es-SV" sz="1600" dirty="0" smtClean="0"/>
              <a:t>Se </a:t>
            </a:r>
            <a:r>
              <a:rPr lang="es-SV" sz="1600" dirty="0"/>
              <a:t>trata de </a:t>
            </a:r>
            <a:r>
              <a:rPr lang="es-SV" sz="1600" b="1" dirty="0"/>
              <a:t>mostrar empatía</a:t>
            </a:r>
            <a:r>
              <a:rPr lang="es-SV" sz="1600" dirty="0"/>
              <a:t>, y mucho </a:t>
            </a:r>
            <a:r>
              <a:rPr lang="es-SV" sz="1600" b="1" dirty="0"/>
              <a:t>respeto</a:t>
            </a:r>
            <a:r>
              <a:rPr lang="es-SV" sz="1600" dirty="0"/>
              <a:t> a la hora de exponer algo a alguien con el objetivo de que le llegue con </a:t>
            </a:r>
            <a:r>
              <a:rPr lang="es-SV" sz="1600" b="1" dirty="0" smtClean="0"/>
              <a:t>claridad</a:t>
            </a:r>
            <a:r>
              <a:rPr lang="es-SV" sz="1600" dirty="0" smtClean="0"/>
              <a:t> la </a:t>
            </a:r>
            <a:r>
              <a:rPr lang="es-SV" sz="1600" dirty="0"/>
              <a:t>información, pero </a:t>
            </a:r>
            <a:r>
              <a:rPr lang="es-SV" sz="1600" b="1" dirty="0"/>
              <a:t>sin que se sienta amenazado en ningún momento</a:t>
            </a:r>
            <a:r>
              <a:rPr lang="es-SV" sz="1600" dirty="0"/>
              <a:t> de </a:t>
            </a:r>
            <a:r>
              <a:rPr lang="es-SV" sz="1600" dirty="0" smtClean="0"/>
              <a:t>la </a:t>
            </a:r>
            <a:r>
              <a:rPr lang="es-SV" sz="1600" dirty="0"/>
              <a:t>conversación.</a:t>
            </a:r>
            <a:endParaRPr lang="en-US" sz="1600" dirty="0"/>
          </a:p>
          <a:p>
            <a:pPr marL="285750" indent="-285750" algn="just">
              <a:buFont typeface="Wingdings" panose="05000000000000000000" pitchFamily="2" charset="2"/>
              <a:buChar char="ü"/>
            </a:pPr>
            <a:r>
              <a:rPr lang="es-SV" sz="1600" dirty="0"/>
              <a:t>Este tipo de comunicación pretende conseguir que haya un </a:t>
            </a:r>
            <a:r>
              <a:rPr lang="es-SV" sz="1600" b="1" dirty="0"/>
              <a:t>entendimiento</a:t>
            </a:r>
            <a:r>
              <a:rPr lang="es-SV" sz="1600" dirty="0"/>
              <a:t> óptimo entre emisor y receptor, de tal forma que fluya la información sin afectar negativamente a ninguno. </a:t>
            </a:r>
            <a:endParaRPr lang="es-SV" sz="1600" dirty="0" smtClean="0"/>
          </a:p>
          <a:p>
            <a:pPr marL="285750" indent="-285750" algn="just">
              <a:buFont typeface="Wingdings" panose="05000000000000000000" pitchFamily="2" charset="2"/>
              <a:buChar char="ü"/>
            </a:pPr>
            <a:r>
              <a:rPr lang="es-SV" sz="1600" dirty="0" smtClean="0"/>
              <a:t>Cuidando </a:t>
            </a:r>
            <a:r>
              <a:rPr lang="es-SV" sz="1600" dirty="0"/>
              <a:t>las formas, el lenguaje y el </a:t>
            </a:r>
            <a:r>
              <a:rPr lang="es-SV" sz="1600" dirty="0" smtClean="0"/>
              <a:t>mensaje.</a:t>
            </a:r>
          </a:p>
          <a:p>
            <a:pPr marL="285750" indent="-285750" algn="just">
              <a:buFont typeface="Wingdings" panose="05000000000000000000" pitchFamily="2" charset="2"/>
              <a:buChar char="ü"/>
            </a:pPr>
            <a:r>
              <a:rPr lang="es-SV" sz="1600" dirty="0" smtClean="0"/>
              <a:t>El </a:t>
            </a:r>
            <a:r>
              <a:rPr lang="es-SV" sz="1600" dirty="0"/>
              <a:t>mensaje será expresado con frescura, sin ningún tipo de malicia, apostando por una forma directa, sincera y en total consonancia con el objetivo que se pretende conseguir. </a:t>
            </a:r>
            <a:endParaRPr lang="es-SV" sz="1600" dirty="0" smtClean="0"/>
          </a:p>
          <a:p>
            <a:pPr marL="285750" indent="-285750" algn="just">
              <a:buFont typeface="Wingdings" panose="05000000000000000000" pitchFamily="2" charset="2"/>
              <a:buChar char="ü"/>
            </a:pPr>
            <a:r>
              <a:rPr lang="es-SV" sz="1600" dirty="0" smtClean="0"/>
              <a:t>El </a:t>
            </a:r>
            <a:r>
              <a:rPr lang="es-SV" sz="1600" dirty="0"/>
              <a:t>cual es lograr decir lo que uno quiere, pero sin herir al otro, o buscarle un perjuicio, sino que sea una comunicación basada en el respeto.</a:t>
            </a:r>
            <a:endParaRPr lang="en-US" sz="1600" dirty="0"/>
          </a:p>
        </p:txBody>
      </p:sp>
      <p:pic>
        <p:nvPicPr>
          <p:cNvPr id="6" name="Imagen 5"/>
          <p:cNvPicPr>
            <a:picLocks noChangeAspect="1"/>
          </p:cNvPicPr>
          <p:nvPr/>
        </p:nvPicPr>
        <p:blipFill rotWithShape="1">
          <a:blip r:embed="rId2"/>
          <a:srcRect l="34441" b="-321"/>
          <a:stretch/>
        </p:blipFill>
        <p:spPr>
          <a:xfrm>
            <a:off x="0" y="29308"/>
            <a:ext cx="4495800" cy="6887848"/>
          </a:xfrm>
          <a:prstGeom prst="rect">
            <a:avLst/>
          </a:prstGeom>
        </p:spPr>
      </p:pic>
      <p:pic>
        <p:nvPicPr>
          <p:cNvPr id="8" name="object 9"/>
          <p:cNvPicPr/>
          <p:nvPr/>
        </p:nvPicPr>
        <p:blipFill>
          <a:blip r:embed="rId3" cstate="print"/>
          <a:stretch>
            <a:fillRect/>
          </a:stretch>
        </p:blipFill>
        <p:spPr>
          <a:xfrm>
            <a:off x="5951601" y="157039"/>
            <a:ext cx="2888742" cy="571499"/>
          </a:xfrm>
          <a:prstGeom prst="rect">
            <a:avLst/>
          </a:prstGeom>
        </p:spPr>
      </p:pic>
    </p:spTree>
    <p:extLst>
      <p:ext uri="{BB962C8B-B14F-4D97-AF65-F5344CB8AC3E}">
        <p14:creationId xmlns:p14="http://schemas.microsoft.com/office/powerpoint/2010/main" val="41584055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84373" y="214884"/>
            <a:ext cx="10785883" cy="6356761"/>
            <a:chOff x="1184373" y="214884"/>
            <a:chExt cx="10785883" cy="6356761"/>
          </a:xfrm>
        </p:grpSpPr>
        <p:pic>
          <p:nvPicPr>
            <p:cNvPr id="3" name="object 3"/>
            <p:cNvPicPr/>
            <p:nvPr/>
          </p:nvPicPr>
          <p:blipFill>
            <a:blip r:embed="rId2" cstate="print"/>
            <a:stretch>
              <a:fillRect/>
            </a:stretch>
          </p:blipFill>
          <p:spPr>
            <a:xfrm>
              <a:off x="1184373" y="679410"/>
              <a:ext cx="9716182" cy="5892235"/>
            </a:xfrm>
            <a:prstGeom prst="rect">
              <a:avLst/>
            </a:prstGeom>
          </p:spPr>
        </p:pic>
        <p:pic>
          <p:nvPicPr>
            <p:cNvPr id="5" name="object 5"/>
            <p:cNvPicPr/>
            <p:nvPr/>
          </p:nvPicPr>
          <p:blipFill>
            <a:blip r:embed="rId3" cstate="print"/>
            <a:stretch>
              <a:fillRect/>
            </a:stretch>
          </p:blipFill>
          <p:spPr>
            <a:xfrm>
              <a:off x="9637775" y="214884"/>
              <a:ext cx="2332481" cy="461009"/>
            </a:xfrm>
            <a:prstGeom prst="rect">
              <a:avLst/>
            </a:prstGeom>
          </p:spPr>
        </p:pic>
      </p:grpSp>
    </p:spTree>
    <p:extLst>
      <p:ext uri="{BB962C8B-B14F-4D97-AF65-F5344CB8AC3E}">
        <p14:creationId xmlns:p14="http://schemas.microsoft.com/office/powerpoint/2010/main" val="22433196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6"/>
          </a:xfrm>
          <a:prstGeom prst="rect">
            <a:avLst/>
          </a:prstGeom>
        </p:spPr>
      </p:pic>
      <p:sp>
        <p:nvSpPr>
          <p:cNvPr id="3" name="object 3"/>
          <p:cNvSpPr txBox="1">
            <a:spLocks noGrp="1"/>
          </p:cNvSpPr>
          <p:nvPr>
            <p:ph type="title"/>
          </p:nvPr>
        </p:nvSpPr>
        <p:spPr>
          <a:xfrm>
            <a:off x="8115807" y="4654296"/>
            <a:ext cx="3667760" cy="939800"/>
          </a:xfrm>
          <a:prstGeom prst="rect">
            <a:avLst/>
          </a:prstGeom>
        </p:spPr>
        <p:txBody>
          <a:bodyPr vert="horz" wrap="square" lIns="0" tIns="12700" rIns="0" bIns="0" rtlCol="0">
            <a:spAutoFit/>
          </a:bodyPr>
          <a:lstStyle/>
          <a:p>
            <a:pPr marL="12700">
              <a:lnSpc>
                <a:spcPct val="100000"/>
              </a:lnSpc>
              <a:spcBef>
                <a:spcPts val="100"/>
              </a:spcBef>
            </a:pPr>
            <a:r>
              <a:rPr i="1" spc="-165" dirty="0">
                <a:solidFill>
                  <a:srgbClr val="001F5F"/>
                </a:solidFill>
                <a:latin typeface="Arial Narrow"/>
                <a:cs typeface="Arial Narrow"/>
              </a:rPr>
              <a:t>La</a:t>
            </a:r>
            <a:r>
              <a:rPr i="1" spc="-170" dirty="0">
                <a:solidFill>
                  <a:srgbClr val="001F5F"/>
                </a:solidFill>
                <a:latin typeface="Arial Narrow"/>
                <a:cs typeface="Arial Narrow"/>
              </a:rPr>
              <a:t> </a:t>
            </a:r>
            <a:r>
              <a:rPr i="1" spc="-415" dirty="0">
                <a:solidFill>
                  <a:srgbClr val="001F5F"/>
                </a:solidFill>
                <a:latin typeface="Arial Narrow"/>
                <a:cs typeface="Arial Narrow"/>
              </a:rPr>
              <a:t>Asertividad?</a:t>
            </a:r>
          </a:p>
        </p:txBody>
      </p:sp>
      <p:sp>
        <p:nvSpPr>
          <p:cNvPr id="4" name="object 4"/>
          <p:cNvSpPr txBox="1"/>
          <p:nvPr/>
        </p:nvSpPr>
        <p:spPr>
          <a:xfrm>
            <a:off x="8363711" y="5393944"/>
            <a:ext cx="23749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1F5F"/>
                </a:solidFill>
                <a:latin typeface="Calibri"/>
                <a:cs typeface="Calibri"/>
              </a:rPr>
              <a:t>¿</a:t>
            </a:r>
            <a:endParaRPr sz="3600">
              <a:latin typeface="Calibri"/>
              <a:cs typeface="Calibri"/>
            </a:endParaRPr>
          </a:p>
        </p:txBody>
      </p:sp>
      <p:grpSp>
        <p:nvGrpSpPr>
          <p:cNvPr id="5" name="object 5"/>
          <p:cNvGrpSpPr/>
          <p:nvPr/>
        </p:nvGrpSpPr>
        <p:grpSpPr>
          <a:xfrm>
            <a:off x="8588247" y="5478271"/>
            <a:ext cx="3084195" cy="457200"/>
            <a:chOff x="8588247" y="5478271"/>
            <a:chExt cx="3084195" cy="457200"/>
          </a:xfrm>
        </p:grpSpPr>
        <p:pic>
          <p:nvPicPr>
            <p:cNvPr id="6" name="object 6"/>
            <p:cNvPicPr/>
            <p:nvPr/>
          </p:nvPicPr>
          <p:blipFill>
            <a:blip r:embed="rId3" cstate="print"/>
            <a:stretch>
              <a:fillRect/>
            </a:stretch>
          </p:blipFill>
          <p:spPr>
            <a:xfrm>
              <a:off x="8588247" y="5478271"/>
              <a:ext cx="877252" cy="457200"/>
            </a:xfrm>
            <a:prstGeom prst="rect">
              <a:avLst/>
            </a:prstGeom>
          </p:spPr>
        </p:pic>
        <p:pic>
          <p:nvPicPr>
            <p:cNvPr id="7" name="object 7"/>
            <p:cNvPicPr/>
            <p:nvPr/>
          </p:nvPicPr>
          <p:blipFill>
            <a:blip r:embed="rId4" cstate="print"/>
            <a:stretch>
              <a:fillRect/>
            </a:stretch>
          </p:blipFill>
          <p:spPr>
            <a:xfrm>
              <a:off x="9371583" y="5478271"/>
              <a:ext cx="2211831" cy="457200"/>
            </a:xfrm>
            <a:prstGeom prst="rect">
              <a:avLst/>
            </a:prstGeom>
          </p:spPr>
        </p:pic>
        <p:pic>
          <p:nvPicPr>
            <p:cNvPr id="8" name="object 8"/>
            <p:cNvPicPr/>
            <p:nvPr/>
          </p:nvPicPr>
          <p:blipFill>
            <a:blip r:embed="rId5" cstate="print"/>
            <a:stretch>
              <a:fillRect/>
            </a:stretch>
          </p:blipFill>
          <p:spPr>
            <a:xfrm>
              <a:off x="11425427" y="5478271"/>
              <a:ext cx="246888" cy="457200"/>
            </a:xfrm>
            <a:prstGeom prst="rect">
              <a:avLst/>
            </a:prstGeom>
          </p:spPr>
        </p:pic>
      </p:grpSp>
      <p:pic>
        <p:nvPicPr>
          <p:cNvPr id="10" name="object 5"/>
          <p:cNvPicPr/>
          <p:nvPr/>
        </p:nvPicPr>
        <p:blipFill>
          <a:blip r:embed="rId6" cstate="print"/>
          <a:stretch>
            <a:fillRect/>
          </a:stretch>
        </p:blipFill>
        <p:spPr>
          <a:xfrm>
            <a:off x="8858629" y="152400"/>
            <a:ext cx="3237738" cy="640079"/>
          </a:xfrm>
          <a:prstGeom prst="rect">
            <a:avLst/>
          </a:prstGeom>
        </p:spPr>
      </p:pic>
    </p:spTree>
    <p:extLst>
      <p:ext uri="{BB962C8B-B14F-4D97-AF65-F5344CB8AC3E}">
        <p14:creationId xmlns:p14="http://schemas.microsoft.com/office/powerpoint/2010/main" val="32399086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081516" y="214884"/>
            <a:ext cx="2888742" cy="571499"/>
          </a:xfrm>
          <a:prstGeom prst="rect">
            <a:avLst/>
          </a:prstGeom>
        </p:spPr>
      </p:pic>
      <p:pic>
        <p:nvPicPr>
          <p:cNvPr id="7" name="Imagen 6"/>
          <p:cNvPicPr>
            <a:picLocks noChangeAspect="1"/>
          </p:cNvPicPr>
          <p:nvPr/>
        </p:nvPicPr>
        <p:blipFill>
          <a:blip r:embed="rId3"/>
          <a:stretch>
            <a:fillRect/>
          </a:stretch>
        </p:blipFill>
        <p:spPr>
          <a:xfrm>
            <a:off x="1219200" y="0"/>
            <a:ext cx="5666772" cy="4047694"/>
          </a:xfrm>
          <a:prstGeom prst="rect">
            <a:avLst/>
          </a:prstGeom>
        </p:spPr>
      </p:pic>
      <p:sp>
        <p:nvSpPr>
          <p:cNvPr id="4" name="Rectángulo 3"/>
          <p:cNvSpPr/>
          <p:nvPr/>
        </p:nvSpPr>
        <p:spPr>
          <a:xfrm>
            <a:off x="609600" y="3657600"/>
            <a:ext cx="11277600" cy="3228000"/>
          </a:xfrm>
          <a:prstGeom prst="rect">
            <a:avLst/>
          </a:prstGeom>
        </p:spPr>
        <p:txBody>
          <a:bodyPr wrap="square">
            <a:spAutoFit/>
          </a:bodyPr>
          <a:lstStyle/>
          <a:p>
            <a:pPr algn="just">
              <a:lnSpc>
                <a:spcPct val="107000"/>
              </a:lnSpc>
              <a:spcAft>
                <a:spcPts val="0"/>
              </a:spcAft>
            </a:pPr>
            <a:r>
              <a:rPr lang="es-SV" sz="3200" dirty="0" smtClean="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Es importante destacar que para poner en práctica la comunicación asertiva, uno mismo debe entenderse y conocerse al máximo, respetar su propias opiniones y derechos, y optar siempre por una comunicación de carácter positivo y respetuoso para él mismo y para el receptor. Las personas con estilos de comunicación asertiva son capaces de:</a:t>
            </a:r>
            <a:endParaRPr lang="en-US" sz="2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1727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9081516" y="214884"/>
            <a:ext cx="2888742" cy="571499"/>
          </a:xfrm>
          <a:prstGeom prst="rect">
            <a:avLst/>
          </a:prstGeom>
        </p:spPr>
      </p:pic>
      <p:graphicFrame>
        <p:nvGraphicFramePr>
          <p:cNvPr id="8" name="Diagrama 7"/>
          <p:cNvGraphicFramePr/>
          <p:nvPr>
            <p:extLst/>
          </p:nvPr>
        </p:nvGraphicFramePr>
        <p:xfrm>
          <a:off x="76200" y="152400"/>
          <a:ext cx="12115800" cy="670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uadroTexto 1"/>
          <p:cNvSpPr txBox="1"/>
          <p:nvPr/>
        </p:nvSpPr>
        <p:spPr>
          <a:xfrm>
            <a:off x="304800" y="1295400"/>
            <a:ext cx="2895600" cy="923330"/>
          </a:xfrm>
          <a:prstGeom prst="rect">
            <a:avLst/>
          </a:prstGeom>
          <a:noFill/>
        </p:spPr>
        <p:txBody>
          <a:bodyPr wrap="square" rtlCol="0">
            <a:spAutoFit/>
          </a:bodyPr>
          <a:lstStyle/>
          <a:p>
            <a:r>
              <a:rPr lang="es-SV" sz="1800" dirty="0"/>
              <a:t>Las personas con estilos de comunicación asertiva son capaces de:</a:t>
            </a:r>
            <a:endParaRPr lang="en-US" dirty="0"/>
          </a:p>
        </p:txBody>
      </p:sp>
      <p:sp>
        <p:nvSpPr>
          <p:cNvPr id="9" name="CuadroTexto 8"/>
          <p:cNvSpPr txBox="1"/>
          <p:nvPr/>
        </p:nvSpPr>
        <p:spPr>
          <a:xfrm>
            <a:off x="8991600" y="1295400"/>
            <a:ext cx="2895600" cy="2031325"/>
          </a:xfrm>
          <a:prstGeom prst="rect">
            <a:avLst/>
          </a:prstGeom>
          <a:noFill/>
        </p:spPr>
        <p:txBody>
          <a:bodyPr wrap="square" rtlCol="0">
            <a:spAutoFit/>
          </a:bodyPr>
          <a:lstStyle/>
          <a:p>
            <a:pPr lvl="0"/>
            <a:r>
              <a:rPr lang="es-ES" sz="1800" dirty="0"/>
              <a:t>Gracias a su capacidad para comunicarse de manera efectiva en el trabajo, los comunicadores asertivos generalmente se benefician de:</a:t>
            </a:r>
            <a:endParaRPr lang="en-US" sz="1800" dirty="0"/>
          </a:p>
        </p:txBody>
      </p:sp>
      <p:pic>
        <p:nvPicPr>
          <p:cNvPr id="5" name="Imagen 4"/>
          <p:cNvPicPr>
            <a:picLocks noChangeAspect="1"/>
          </p:cNvPicPr>
          <p:nvPr/>
        </p:nvPicPr>
        <p:blipFill>
          <a:blip r:embed="rId8"/>
          <a:stretch>
            <a:fillRect/>
          </a:stretch>
        </p:blipFill>
        <p:spPr>
          <a:xfrm>
            <a:off x="9039987" y="3606462"/>
            <a:ext cx="2971800" cy="2971800"/>
          </a:xfrm>
          <a:prstGeom prst="rect">
            <a:avLst/>
          </a:prstGeom>
        </p:spPr>
      </p:pic>
      <p:pic>
        <p:nvPicPr>
          <p:cNvPr id="6" name="Imagen 5"/>
          <p:cNvPicPr>
            <a:picLocks noChangeAspect="1"/>
          </p:cNvPicPr>
          <p:nvPr/>
        </p:nvPicPr>
        <p:blipFill rotWithShape="1">
          <a:blip r:embed="rId9"/>
          <a:srcRect l="23172" t="2726"/>
          <a:stretch/>
        </p:blipFill>
        <p:spPr>
          <a:xfrm flipH="1">
            <a:off x="185436" y="2409418"/>
            <a:ext cx="2710164" cy="4424467"/>
          </a:xfrm>
          <a:prstGeom prst="rect">
            <a:avLst/>
          </a:prstGeom>
        </p:spPr>
      </p:pic>
    </p:spTree>
    <p:extLst>
      <p:ext uri="{BB962C8B-B14F-4D97-AF65-F5344CB8AC3E}">
        <p14:creationId xmlns:p14="http://schemas.microsoft.com/office/powerpoint/2010/main" val="3202228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9215628" y="322325"/>
            <a:ext cx="2799587" cy="553974"/>
          </a:xfrm>
          <a:prstGeom prst="rect">
            <a:avLst/>
          </a:prstGeom>
        </p:spPr>
      </p:pic>
    </p:spTree>
    <p:extLst>
      <p:ext uri="{BB962C8B-B14F-4D97-AF65-F5344CB8AC3E}">
        <p14:creationId xmlns:p14="http://schemas.microsoft.com/office/powerpoint/2010/main" val="32675878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4800" y="152400"/>
            <a:ext cx="11732513" cy="6456332"/>
            <a:chOff x="459486" y="190500"/>
            <a:chExt cx="11732513" cy="6456332"/>
          </a:xfrm>
        </p:grpSpPr>
        <p:pic>
          <p:nvPicPr>
            <p:cNvPr id="3" name="object 3"/>
            <p:cNvPicPr/>
            <p:nvPr/>
          </p:nvPicPr>
          <p:blipFill>
            <a:blip r:embed="rId2" cstate="print"/>
            <a:stretch>
              <a:fillRect/>
            </a:stretch>
          </p:blipFill>
          <p:spPr>
            <a:xfrm>
              <a:off x="4846031" y="672140"/>
              <a:ext cx="7345968" cy="5974692"/>
            </a:xfrm>
            <a:prstGeom prst="rect">
              <a:avLst/>
            </a:prstGeom>
          </p:spPr>
        </p:pic>
        <p:sp>
          <p:nvSpPr>
            <p:cNvPr id="4" name="object 4"/>
            <p:cNvSpPr/>
            <p:nvPr/>
          </p:nvSpPr>
          <p:spPr>
            <a:xfrm>
              <a:off x="459486" y="2475738"/>
              <a:ext cx="4726305" cy="953769"/>
            </a:xfrm>
            <a:custGeom>
              <a:avLst/>
              <a:gdLst/>
              <a:ahLst/>
              <a:cxnLst/>
              <a:rect l="l" t="t" r="r" b="b"/>
              <a:pathLst>
                <a:path w="4726305" h="953770">
                  <a:moveTo>
                    <a:pt x="4567047" y="0"/>
                  </a:moveTo>
                  <a:lnTo>
                    <a:pt x="158876" y="0"/>
                  </a:lnTo>
                  <a:lnTo>
                    <a:pt x="108659" y="8098"/>
                  </a:lnTo>
                  <a:lnTo>
                    <a:pt x="65046" y="30650"/>
                  </a:lnTo>
                  <a:lnTo>
                    <a:pt x="30654" y="65041"/>
                  </a:lnTo>
                  <a:lnTo>
                    <a:pt x="8099" y="108655"/>
                  </a:lnTo>
                  <a:lnTo>
                    <a:pt x="0" y="158876"/>
                  </a:lnTo>
                  <a:lnTo>
                    <a:pt x="0" y="794385"/>
                  </a:lnTo>
                  <a:lnTo>
                    <a:pt x="8099" y="844606"/>
                  </a:lnTo>
                  <a:lnTo>
                    <a:pt x="30654" y="888220"/>
                  </a:lnTo>
                  <a:lnTo>
                    <a:pt x="65046" y="922611"/>
                  </a:lnTo>
                  <a:lnTo>
                    <a:pt x="108659" y="945163"/>
                  </a:lnTo>
                  <a:lnTo>
                    <a:pt x="158876" y="953262"/>
                  </a:lnTo>
                  <a:lnTo>
                    <a:pt x="4567047" y="953262"/>
                  </a:lnTo>
                  <a:lnTo>
                    <a:pt x="4617268" y="945163"/>
                  </a:lnTo>
                  <a:lnTo>
                    <a:pt x="4660882" y="922611"/>
                  </a:lnTo>
                  <a:lnTo>
                    <a:pt x="4695273" y="888220"/>
                  </a:lnTo>
                  <a:lnTo>
                    <a:pt x="4717825" y="844606"/>
                  </a:lnTo>
                  <a:lnTo>
                    <a:pt x="4725924" y="794385"/>
                  </a:lnTo>
                  <a:lnTo>
                    <a:pt x="4725924" y="158876"/>
                  </a:lnTo>
                  <a:lnTo>
                    <a:pt x="4717825" y="108655"/>
                  </a:lnTo>
                  <a:lnTo>
                    <a:pt x="4695273" y="65041"/>
                  </a:lnTo>
                  <a:lnTo>
                    <a:pt x="4660882" y="30650"/>
                  </a:lnTo>
                  <a:lnTo>
                    <a:pt x="4617268" y="8098"/>
                  </a:lnTo>
                  <a:lnTo>
                    <a:pt x="4567047" y="0"/>
                  </a:lnTo>
                  <a:close/>
                </a:path>
              </a:pathLst>
            </a:custGeom>
            <a:solidFill>
              <a:srgbClr val="006FC0"/>
            </a:solidFill>
          </p:spPr>
          <p:txBody>
            <a:bodyPr wrap="square" lIns="0" tIns="0" rIns="0" bIns="0" rtlCol="0"/>
            <a:lstStyle/>
            <a:p>
              <a:endParaRPr/>
            </a:p>
          </p:txBody>
        </p:sp>
        <p:pic>
          <p:nvPicPr>
            <p:cNvPr id="6" name="object 6"/>
            <p:cNvPicPr/>
            <p:nvPr/>
          </p:nvPicPr>
          <p:blipFill>
            <a:blip r:embed="rId3" cstate="print"/>
            <a:stretch>
              <a:fillRect/>
            </a:stretch>
          </p:blipFill>
          <p:spPr>
            <a:xfrm>
              <a:off x="8561069" y="190500"/>
              <a:ext cx="2888742" cy="571500"/>
            </a:xfrm>
            <a:prstGeom prst="rect">
              <a:avLst/>
            </a:prstGeom>
          </p:spPr>
        </p:pic>
      </p:grpSp>
      <p:sp>
        <p:nvSpPr>
          <p:cNvPr id="8" name="object 8"/>
          <p:cNvSpPr txBox="1"/>
          <p:nvPr/>
        </p:nvSpPr>
        <p:spPr>
          <a:xfrm>
            <a:off x="609600" y="3733800"/>
            <a:ext cx="4081745" cy="1564531"/>
          </a:xfrm>
          <a:prstGeom prst="rect">
            <a:avLst/>
          </a:prstGeom>
        </p:spPr>
        <p:txBody>
          <a:bodyPr vert="horz" wrap="square" lIns="0" tIns="12700" rIns="0" bIns="0" rtlCol="0">
            <a:spAutoFit/>
          </a:bodyPr>
          <a:lstStyle/>
          <a:p>
            <a:pPr marL="12065">
              <a:lnSpc>
                <a:spcPct val="100000"/>
              </a:lnSpc>
              <a:spcBef>
                <a:spcPts val="100"/>
              </a:spcBef>
              <a:tabLst>
                <a:tab pos="355600" algn="l"/>
                <a:tab pos="356235" algn="l"/>
              </a:tabLst>
            </a:pPr>
            <a:r>
              <a:rPr lang="es-ES" sz="2000" spc="-10" dirty="0" smtClean="0">
                <a:solidFill>
                  <a:srgbClr val="404040"/>
                </a:solidFill>
                <a:latin typeface="Gill Sans MT"/>
                <a:cs typeface="Gill Sans MT"/>
              </a:rPr>
              <a:t>Cada participante completará las frases con la letra inicial de su nombre:</a:t>
            </a:r>
          </a:p>
          <a:p>
            <a:pPr marL="355600" indent="-343535">
              <a:lnSpc>
                <a:spcPct val="100000"/>
              </a:lnSpc>
              <a:spcBef>
                <a:spcPts val="100"/>
              </a:spcBef>
              <a:buAutoNum type="arabicPeriod"/>
              <a:tabLst>
                <a:tab pos="355600" algn="l"/>
                <a:tab pos="356235" algn="l"/>
              </a:tabLst>
            </a:pPr>
            <a:r>
              <a:rPr lang="es-ES" sz="2000" spc="-10" dirty="0" smtClean="0">
                <a:solidFill>
                  <a:srgbClr val="404040"/>
                </a:solidFill>
                <a:latin typeface="Gill Sans MT"/>
                <a:cs typeface="Gill Sans MT"/>
              </a:rPr>
              <a:t>Me llamo </a:t>
            </a:r>
            <a:r>
              <a:rPr lang="es-ES" sz="2000" b="1" dirty="0">
                <a:solidFill>
                  <a:srgbClr val="FF0000"/>
                </a:solidFill>
              </a:rPr>
              <a:t>R</a:t>
            </a:r>
            <a:r>
              <a:rPr lang="es-ES" sz="2000" spc="-10" dirty="0" smtClean="0">
                <a:solidFill>
                  <a:srgbClr val="404040"/>
                </a:solidFill>
                <a:latin typeface="Gill Sans MT"/>
                <a:cs typeface="Gill Sans MT"/>
              </a:rPr>
              <a:t>uth</a:t>
            </a:r>
            <a:endParaRPr sz="2000" dirty="0">
              <a:latin typeface="Gill Sans MT"/>
              <a:cs typeface="Gill Sans MT"/>
            </a:endParaRPr>
          </a:p>
          <a:p>
            <a:pPr marL="355600" indent="-343535">
              <a:buFontTx/>
              <a:buAutoNum type="arabicPeriod"/>
              <a:tabLst>
                <a:tab pos="355600" algn="l"/>
                <a:tab pos="356235" algn="l"/>
              </a:tabLst>
            </a:pPr>
            <a:r>
              <a:rPr lang="es-ES" sz="2000" spc="-110" dirty="0" smtClean="0">
                <a:solidFill>
                  <a:srgbClr val="404040"/>
                </a:solidFill>
                <a:latin typeface="Gill Sans MT"/>
                <a:cs typeface="Gill Sans MT"/>
              </a:rPr>
              <a:t>Me gustan los </a:t>
            </a:r>
            <a:r>
              <a:rPr lang="es-ES" sz="2000" b="1" dirty="0" smtClean="0">
                <a:solidFill>
                  <a:srgbClr val="FF0000"/>
                </a:solidFill>
              </a:rPr>
              <a:t>R</a:t>
            </a:r>
            <a:r>
              <a:rPr lang="es-ES" sz="2000" spc="-10" dirty="0" smtClean="0">
                <a:solidFill>
                  <a:srgbClr val="404040"/>
                </a:solidFill>
                <a:latin typeface="Gill Sans MT"/>
              </a:rPr>
              <a:t>ompecabezas</a:t>
            </a:r>
            <a:endParaRPr sz="2000" dirty="0">
              <a:latin typeface="Gill Sans MT"/>
              <a:cs typeface="Gill Sans MT"/>
            </a:endParaRPr>
          </a:p>
          <a:p>
            <a:pPr marL="355600" indent="-343535">
              <a:buFontTx/>
              <a:buAutoNum type="arabicPeriod"/>
              <a:tabLst>
                <a:tab pos="355600" algn="l"/>
                <a:tab pos="356235" algn="l"/>
              </a:tabLst>
            </a:pPr>
            <a:r>
              <a:rPr lang="es-ES" sz="2000" spc="-110" dirty="0" smtClean="0">
                <a:solidFill>
                  <a:srgbClr val="404040"/>
                </a:solidFill>
                <a:latin typeface="Gill Sans MT"/>
              </a:rPr>
              <a:t>Me conocen por ser </a:t>
            </a:r>
            <a:r>
              <a:rPr lang="es-ES" sz="2000" b="1" dirty="0" smtClean="0">
                <a:solidFill>
                  <a:srgbClr val="FF0000"/>
                </a:solidFill>
              </a:rPr>
              <a:t>R</a:t>
            </a:r>
            <a:r>
              <a:rPr lang="es-ES" sz="2000" spc="-10" dirty="0" smtClean="0">
                <a:solidFill>
                  <a:srgbClr val="404040"/>
                </a:solidFill>
                <a:latin typeface="Gill Sans MT"/>
              </a:rPr>
              <a:t>esponsable</a:t>
            </a:r>
            <a:endParaRPr lang="es-ES" sz="2000" dirty="0" smtClean="0">
              <a:latin typeface="Gill Sans MT"/>
              <a:cs typeface="Gill Sans MT"/>
            </a:endParaRPr>
          </a:p>
        </p:txBody>
      </p:sp>
      <p:sp>
        <p:nvSpPr>
          <p:cNvPr id="7" name="CuadroTexto 6"/>
          <p:cNvSpPr txBox="1"/>
          <p:nvPr/>
        </p:nvSpPr>
        <p:spPr>
          <a:xfrm>
            <a:off x="533400" y="2545190"/>
            <a:ext cx="4343400" cy="830997"/>
          </a:xfrm>
          <a:prstGeom prst="rect">
            <a:avLst/>
          </a:prstGeom>
          <a:noFill/>
        </p:spPr>
        <p:txBody>
          <a:bodyPr wrap="square" rtlCol="0">
            <a:spAutoFit/>
          </a:bodyPr>
          <a:lstStyle/>
          <a:p>
            <a:r>
              <a:rPr lang="es-ES" sz="4800" b="1" dirty="0" smtClean="0">
                <a:solidFill>
                  <a:schemeClr val="bg1"/>
                </a:solidFill>
                <a:latin typeface="Tempus Sans ITC" panose="04020404030D07020202" pitchFamily="82" charset="0"/>
              </a:rPr>
              <a:t>Con tu nombre</a:t>
            </a:r>
            <a:endParaRPr lang="en-US" sz="4800" b="1" dirty="0">
              <a:solidFill>
                <a:schemeClr val="bg1"/>
              </a:solidFill>
              <a:latin typeface="Tempus Sans ITC" panose="04020404030D07020202" pitchFamily="82" charset="0"/>
            </a:endParaRPr>
          </a:p>
        </p:txBody>
      </p:sp>
    </p:spTree>
    <p:extLst>
      <p:ext uri="{BB962C8B-B14F-4D97-AF65-F5344CB8AC3E}">
        <p14:creationId xmlns:p14="http://schemas.microsoft.com/office/powerpoint/2010/main" val="16249821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7895081" y="710183"/>
              <a:ext cx="4297045" cy="904875"/>
            </a:xfrm>
            <a:custGeom>
              <a:avLst/>
              <a:gdLst/>
              <a:ahLst/>
              <a:cxnLst/>
              <a:rect l="l" t="t" r="r" b="b"/>
              <a:pathLst>
                <a:path w="4297045" h="904875">
                  <a:moveTo>
                    <a:pt x="4172839" y="0"/>
                  </a:moveTo>
                  <a:lnTo>
                    <a:pt x="150749" y="0"/>
                  </a:lnTo>
                  <a:lnTo>
                    <a:pt x="103079" y="7679"/>
                  </a:lnTo>
                  <a:lnTo>
                    <a:pt x="61694" y="29069"/>
                  </a:lnTo>
                  <a:lnTo>
                    <a:pt x="29069" y="61694"/>
                  </a:lnTo>
                  <a:lnTo>
                    <a:pt x="7679" y="103079"/>
                  </a:lnTo>
                  <a:lnTo>
                    <a:pt x="0" y="150749"/>
                  </a:lnTo>
                  <a:lnTo>
                    <a:pt x="0" y="753744"/>
                  </a:lnTo>
                  <a:lnTo>
                    <a:pt x="7679" y="801414"/>
                  </a:lnTo>
                  <a:lnTo>
                    <a:pt x="29069" y="842799"/>
                  </a:lnTo>
                  <a:lnTo>
                    <a:pt x="61694" y="875424"/>
                  </a:lnTo>
                  <a:lnTo>
                    <a:pt x="103079" y="896814"/>
                  </a:lnTo>
                  <a:lnTo>
                    <a:pt x="150749" y="904493"/>
                  </a:lnTo>
                  <a:lnTo>
                    <a:pt x="4172839" y="904493"/>
                  </a:lnTo>
                  <a:lnTo>
                    <a:pt x="4220508" y="896814"/>
                  </a:lnTo>
                  <a:lnTo>
                    <a:pt x="4261893" y="875424"/>
                  </a:lnTo>
                  <a:lnTo>
                    <a:pt x="4294518" y="842799"/>
                  </a:lnTo>
                  <a:lnTo>
                    <a:pt x="4296918" y="838156"/>
                  </a:lnTo>
                  <a:lnTo>
                    <a:pt x="4296918" y="66337"/>
                  </a:lnTo>
                  <a:lnTo>
                    <a:pt x="4294518" y="61694"/>
                  </a:lnTo>
                  <a:lnTo>
                    <a:pt x="4261893" y="29069"/>
                  </a:lnTo>
                  <a:lnTo>
                    <a:pt x="4220508" y="7679"/>
                  </a:lnTo>
                  <a:lnTo>
                    <a:pt x="4172839" y="0"/>
                  </a:lnTo>
                  <a:close/>
                </a:path>
              </a:pathLst>
            </a:custGeom>
            <a:solidFill>
              <a:srgbClr val="006FC0"/>
            </a:solidFill>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7020559">
              <a:lnSpc>
                <a:spcPct val="100000"/>
              </a:lnSpc>
              <a:spcBef>
                <a:spcPts val="100"/>
              </a:spcBef>
            </a:pPr>
            <a:r>
              <a:rPr spc="-10" dirty="0"/>
              <a:t>Actividad</a:t>
            </a:r>
          </a:p>
        </p:txBody>
      </p:sp>
      <p:pic>
        <p:nvPicPr>
          <p:cNvPr id="7" name="object 5"/>
          <p:cNvPicPr/>
          <p:nvPr/>
        </p:nvPicPr>
        <p:blipFill>
          <a:blip r:embed="rId3" cstate="print"/>
          <a:stretch>
            <a:fillRect/>
          </a:stretch>
        </p:blipFill>
        <p:spPr>
          <a:xfrm>
            <a:off x="457200" y="307339"/>
            <a:ext cx="3237738" cy="640079"/>
          </a:xfrm>
          <a:prstGeom prst="rect">
            <a:avLst/>
          </a:prstGeom>
        </p:spPr>
      </p:pic>
    </p:spTree>
    <p:extLst>
      <p:ext uri="{BB962C8B-B14F-4D97-AF65-F5344CB8AC3E}">
        <p14:creationId xmlns:p14="http://schemas.microsoft.com/office/powerpoint/2010/main" val="17494583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093595" y="1143000"/>
            <a:ext cx="7848600" cy="3706143"/>
          </a:xfrm>
          <a:prstGeom prst="rect">
            <a:avLst/>
          </a:prstGeom>
        </p:spPr>
        <p:txBody>
          <a:bodyPr vert="horz" wrap="square" lIns="0" tIns="12700" rIns="0" bIns="0" rtlCol="0">
            <a:spAutoFit/>
          </a:bodyPr>
          <a:lstStyle/>
          <a:p>
            <a:pPr marL="12700" algn="ctr">
              <a:lnSpc>
                <a:spcPct val="100000"/>
              </a:lnSpc>
              <a:spcBef>
                <a:spcPts val="100"/>
              </a:spcBef>
            </a:pPr>
            <a:r>
              <a:rPr lang="es-SV" sz="8000" spc="-10" dirty="0" smtClean="0">
                <a:solidFill>
                  <a:srgbClr val="001F5F"/>
                </a:solidFill>
                <a:latin typeface="Cambria"/>
                <a:cs typeface="Cambria"/>
              </a:rPr>
              <a:t>INFORMACIÓN DEL </a:t>
            </a:r>
            <a:r>
              <a:rPr sz="8000" spc="-10" dirty="0" smtClean="0">
                <a:solidFill>
                  <a:srgbClr val="001F5F"/>
                </a:solidFill>
                <a:latin typeface="Cambria"/>
                <a:cs typeface="Cambria"/>
              </a:rPr>
              <a:t>FACILITADOR</a:t>
            </a:r>
            <a:r>
              <a:rPr sz="8000" spc="-10" dirty="0">
                <a:solidFill>
                  <a:srgbClr val="001F5F"/>
                </a:solidFill>
                <a:latin typeface="Cambria"/>
                <a:cs typeface="Cambria"/>
              </a:rPr>
              <a:t>:</a:t>
            </a:r>
            <a:endParaRPr sz="8000" dirty="0">
              <a:latin typeface="Cambria"/>
              <a:cs typeface="Cambria"/>
            </a:endParaRPr>
          </a:p>
        </p:txBody>
      </p:sp>
      <p:sp>
        <p:nvSpPr>
          <p:cNvPr id="4" name="object 4"/>
          <p:cNvSpPr/>
          <p:nvPr/>
        </p:nvSpPr>
        <p:spPr>
          <a:xfrm>
            <a:off x="0" y="0"/>
            <a:ext cx="4187190" cy="636270"/>
          </a:xfrm>
          <a:custGeom>
            <a:avLst/>
            <a:gdLst/>
            <a:ahLst/>
            <a:cxnLst/>
            <a:rect l="l" t="t" r="r" b="b"/>
            <a:pathLst>
              <a:path w="4187190" h="636270">
                <a:moveTo>
                  <a:pt x="4187190" y="0"/>
                </a:moveTo>
                <a:lnTo>
                  <a:pt x="0" y="0"/>
                </a:lnTo>
                <a:lnTo>
                  <a:pt x="0" y="636270"/>
                </a:lnTo>
                <a:lnTo>
                  <a:pt x="4187190" y="636270"/>
                </a:lnTo>
                <a:lnTo>
                  <a:pt x="4187190" y="0"/>
                </a:lnTo>
                <a:close/>
              </a:path>
            </a:pathLst>
          </a:custGeom>
          <a:solidFill>
            <a:srgbClr val="006FC0"/>
          </a:solidFill>
        </p:spPr>
        <p:txBody>
          <a:bodyPr wrap="square" lIns="0" tIns="0" rIns="0" bIns="0" rtlCol="0"/>
          <a:lstStyle/>
          <a:p>
            <a:endParaRPr/>
          </a:p>
        </p:txBody>
      </p:sp>
    </p:spTree>
    <p:extLst>
      <p:ext uri="{BB962C8B-B14F-4D97-AF65-F5344CB8AC3E}">
        <p14:creationId xmlns:p14="http://schemas.microsoft.com/office/powerpoint/2010/main" val="3056354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4" name="object 4"/>
            <p:cNvPicPr/>
            <p:nvPr/>
          </p:nvPicPr>
          <p:blipFill>
            <a:blip r:embed="rId3" cstate="print"/>
            <a:stretch>
              <a:fillRect/>
            </a:stretch>
          </p:blipFill>
          <p:spPr>
            <a:xfrm>
              <a:off x="3807967" y="1439417"/>
              <a:ext cx="2438273" cy="1018031"/>
            </a:xfrm>
            <a:prstGeom prst="rect">
              <a:avLst/>
            </a:prstGeom>
          </p:spPr>
        </p:pic>
        <p:pic>
          <p:nvPicPr>
            <p:cNvPr id="5" name="object 5"/>
            <p:cNvPicPr/>
            <p:nvPr/>
          </p:nvPicPr>
          <p:blipFill>
            <a:blip r:embed="rId4" cstate="print"/>
            <a:stretch>
              <a:fillRect/>
            </a:stretch>
          </p:blipFill>
          <p:spPr>
            <a:xfrm>
              <a:off x="211074" y="429005"/>
              <a:ext cx="2897886" cy="6000750"/>
            </a:xfrm>
            <a:prstGeom prst="rect">
              <a:avLst/>
            </a:prstGeom>
          </p:spPr>
        </p:pic>
        <p:pic>
          <p:nvPicPr>
            <p:cNvPr id="6" name="object 6"/>
            <p:cNvPicPr/>
            <p:nvPr/>
          </p:nvPicPr>
          <p:blipFill>
            <a:blip r:embed="rId5" cstate="print"/>
            <a:stretch>
              <a:fillRect/>
            </a:stretch>
          </p:blipFill>
          <p:spPr>
            <a:xfrm>
              <a:off x="3587496" y="3146298"/>
              <a:ext cx="3129533" cy="833627"/>
            </a:xfrm>
            <a:prstGeom prst="rect">
              <a:avLst/>
            </a:prstGeom>
          </p:spPr>
        </p:pic>
        <p:pic>
          <p:nvPicPr>
            <p:cNvPr id="7" name="object 7"/>
            <p:cNvPicPr/>
            <p:nvPr/>
          </p:nvPicPr>
          <p:blipFill>
            <a:blip r:embed="rId6" cstate="print"/>
            <a:stretch>
              <a:fillRect/>
            </a:stretch>
          </p:blipFill>
          <p:spPr>
            <a:xfrm>
              <a:off x="4560315" y="3456685"/>
              <a:ext cx="1353312" cy="457200"/>
            </a:xfrm>
            <a:prstGeom prst="rect">
              <a:avLst/>
            </a:prstGeom>
          </p:spPr>
        </p:pic>
      </p:grpSp>
      <p:sp>
        <p:nvSpPr>
          <p:cNvPr id="8" name="object 8"/>
          <p:cNvSpPr txBox="1"/>
          <p:nvPr/>
        </p:nvSpPr>
        <p:spPr>
          <a:xfrm>
            <a:off x="3792982" y="4254753"/>
            <a:ext cx="7889875" cy="1489075"/>
          </a:xfrm>
          <a:prstGeom prst="rect">
            <a:avLst/>
          </a:prstGeom>
        </p:spPr>
        <p:txBody>
          <a:bodyPr vert="horz" wrap="square" lIns="0" tIns="12700" rIns="0" bIns="0" rtlCol="0">
            <a:spAutoFit/>
          </a:bodyPr>
          <a:lstStyle/>
          <a:p>
            <a:pPr marL="12700" marR="5080" algn="just">
              <a:lnSpc>
                <a:spcPct val="100000"/>
              </a:lnSpc>
              <a:spcBef>
                <a:spcPts val="100"/>
              </a:spcBef>
            </a:pPr>
            <a:r>
              <a:rPr sz="2400" spc="-65" dirty="0">
                <a:solidFill>
                  <a:srgbClr val="001F5F"/>
                </a:solidFill>
                <a:latin typeface="Gill Sans MT"/>
                <a:cs typeface="Gill Sans MT"/>
              </a:rPr>
              <a:t>Aplicar</a:t>
            </a:r>
            <a:r>
              <a:rPr sz="2400" spc="-70" dirty="0">
                <a:solidFill>
                  <a:srgbClr val="001F5F"/>
                </a:solidFill>
                <a:latin typeface="Gill Sans MT"/>
                <a:cs typeface="Gill Sans MT"/>
              </a:rPr>
              <a:t> </a:t>
            </a:r>
            <a:r>
              <a:rPr sz="2400" spc="-120" dirty="0">
                <a:solidFill>
                  <a:srgbClr val="001F5F"/>
                </a:solidFill>
                <a:latin typeface="Gill Sans MT"/>
                <a:cs typeface="Gill Sans MT"/>
              </a:rPr>
              <a:t>con</a:t>
            </a:r>
            <a:r>
              <a:rPr sz="2400" spc="-45" dirty="0">
                <a:solidFill>
                  <a:srgbClr val="001F5F"/>
                </a:solidFill>
                <a:latin typeface="Gill Sans MT"/>
                <a:cs typeface="Gill Sans MT"/>
              </a:rPr>
              <a:t> </a:t>
            </a:r>
            <a:r>
              <a:rPr sz="2400" dirty="0">
                <a:solidFill>
                  <a:srgbClr val="001F5F"/>
                </a:solidFill>
                <a:latin typeface="Gill Sans MT"/>
                <a:cs typeface="Gill Sans MT"/>
              </a:rPr>
              <a:t>efectividad</a:t>
            </a:r>
            <a:r>
              <a:rPr sz="2400" spc="-55" dirty="0">
                <a:solidFill>
                  <a:srgbClr val="001F5F"/>
                </a:solidFill>
                <a:latin typeface="Gill Sans MT"/>
                <a:cs typeface="Gill Sans MT"/>
              </a:rPr>
              <a:t> </a:t>
            </a:r>
            <a:r>
              <a:rPr sz="2400" spc="-40" dirty="0">
                <a:solidFill>
                  <a:srgbClr val="001F5F"/>
                </a:solidFill>
                <a:latin typeface="Gill Sans MT"/>
                <a:cs typeface="Gill Sans MT"/>
              </a:rPr>
              <a:t>importantes</a:t>
            </a:r>
            <a:r>
              <a:rPr sz="2400" spc="-65" dirty="0">
                <a:solidFill>
                  <a:srgbClr val="001F5F"/>
                </a:solidFill>
                <a:latin typeface="Gill Sans MT"/>
                <a:cs typeface="Gill Sans MT"/>
              </a:rPr>
              <a:t> </a:t>
            </a:r>
            <a:r>
              <a:rPr sz="2400" dirty="0">
                <a:solidFill>
                  <a:srgbClr val="001F5F"/>
                </a:solidFill>
                <a:latin typeface="Gill Sans MT"/>
                <a:cs typeface="Gill Sans MT"/>
              </a:rPr>
              <a:t>habilidades</a:t>
            </a:r>
            <a:r>
              <a:rPr sz="2400" spc="-55" dirty="0">
                <a:solidFill>
                  <a:srgbClr val="001F5F"/>
                </a:solidFill>
                <a:latin typeface="Gill Sans MT"/>
                <a:cs typeface="Gill Sans MT"/>
              </a:rPr>
              <a:t> </a:t>
            </a:r>
            <a:r>
              <a:rPr sz="2400" spc="-20" dirty="0">
                <a:solidFill>
                  <a:srgbClr val="001F5F"/>
                </a:solidFill>
                <a:latin typeface="Gill Sans MT"/>
                <a:cs typeface="Gill Sans MT"/>
              </a:rPr>
              <a:t>que</a:t>
            </a:r>
            <a:r>
              <a:rPr sz="2400" spc="-65" dirty="0">
                <a:solidFill>
                  <a:srgbClr val="001F5F"/>
                </a:solidFill>
                <a:latin typeface="Gill Sans MT"/>
                <a:cs typeface="Gill Sans MT"/>
              </a:rPr>
              <a:t> </a:t>
            </a:r>
            <a:r>
              <a:rPr sz="2400" dirty="0">
                <a:solidFill>
                  <a:srgbClr val="001F5F"/>
                </a:solidFill>
                <a:latin typeface="Gill Sans MT"/>
                <a:cs typeface="Gill Sans MT"/>
              </a:rPr>
              <a:t>le</a:t>
            </a:r>
            <a:r>
              <a:rPr sz="2400" spc="-70" dirty="0">
                <a:solidFill>
                  <a:srgbClr val="001F5F"/>
                </a:solidFill>
                <a:latin typeface="Gill Sans MT"/>
                <a:cs typeface="Gill Sans MT"/>
              </a:rPr>
              <a:t> </a:t>
            </a:r>
            <a:r>
              <a:rPr sz="2400" spc="-10" dirty="0">
                <a:solidFill>
                  <a:srgbClr val="001F5F"/>
                </a:solidFill>
                <a:latin typeface="Gill Sans MT"/>
                <a:cs typeface="Gill Sans MT"/>
              </a:rPr>
              <a:t>conducirán </a:t>
            </a:r>
            <a:r>
              <a:rPr sz="2400" spc="80" dirty="0">
                <a:solidFill>
                  <a:srgbClr val="001F5F"/>
                </a:solidFill>
                <a:latin typeface="Gill Sans MT"/>
                <a:cs typeface="Gill Sans MT"/>
              </a:rPr>
              <a:t>a</a:t>
            </a:r>
            <a:r>
              <a:rPr sz="2400" spc="560" dirty="0">
                <a:solidFill>
                  <a:srgbClr val="001F5F"/>
                </a:solidFill>
                <a:latin typeface="Gill Sans MT"/>
                <a:cs typeface="Gill Sans MT"/>
              </a:rPr>
              <a:t> </a:t>
            </a:r>
            <a:r>
              <a:rPr sz="2400" dirty="0">
                <a:solidFill>
                  <a:srgbClr val="001F5F"/>
                </a:solidFill>
                <a:latin typeface="Gill Sans MT"/>
                <a:cs typeface="Gill Sans MT"/>
              </a:rPr>
              <a:t>un</a:t>
            </a:r>
            <a:r>
              <a:rPr sz="2400" spc="565" dirty="0">
                <a:solidFill>
                  <a:srgbClr val="001F5F"/>
                </a:solidFill>
                <a:latin typeface="Gill Sans MT"/>
                <a:cs typeface="Gill Sans MT"/>
              </a:rPr>
              <a:t> </a:t>
            </a:r>
            <a:r>
              <a:rPr sz="2400" dirty="0">
                <a:solidFill>
                  <a:srgbClr val="001F5F"/>
                </a:solidFill>
                <a:latin typeface="Gill Sans MT"/>
                <a:cs typeface="Gill Sans MT"/>
              </a:rPr>
              <a:t>exitoso</a:t>
            </a:r>
            <a:r>
              <a:rPr sz="2400" spc="565" dirty="0">
                <a:solidFill>
                  <a:srgbClr val="001F5F"/>
                </a:solidFill>
                <a:latin typeface="Gill Sans MT"/>
                <a:cs typeface="Gill Sans MT"/>
              </a:rPr>
              <a:t> </a:t>
            </a:r>
            <a:r>
              <a:rPr sz="2400" dirty="0" err="1">
                <a:solidFill>
                  <a:srgbClr val="001F5F"/>
                </a:solidFill>
                <a:latin typeface="Gill Sans MT"/>
                <a:cs typeface="Gill Sans MT"/>
              </a:rPr>
              <a:t>desempeño</a:t>
            </a:r>
            <a:r>
              <a:rPr sz="2400" spc="560" dirty="0">
                <a:solidFill>
                  <a:srgbClr val="001F5F"/>
                </a:solidFill>
                <a:latin typeface="Gill Sans MT"/>
                <a:cs typeface="Gill Sans MT"/>
              </a:rPr>
              <a:t> </a:t>
            </a:r>
            <a:r>
              <a:rPr sz="2400" dirty="0" err="1" smtClean="0">
                <a:solidFill>
                  <a:srgbClr val="001F5F"/>
                </a:solidFill>
                <a:latin typeface="Gill Sans MT"/>
                <a:cs typeface="Gill Sans MT"/>
              </a:rPr>
              <a:t>laboral</a:t>
            </a:r>
            <a:r>
              <a:rPr lang="es-ES" sz="2400" dirty="0" smtClean="0">
                <a:solidFill>
                  <a:srgbClr val="001F5F"/>
                </a:solidFill>
                <a:latin typeface="Gill Sans MT"/>
                <a:cs typeface="Gill Sans MT"/>
              </a:rPr>
              <a:t>,</a:t>
            </a:r>
            <a:r>
              <a:rPr sz="2400" spc="560" dirty="0" smtClean="0">
                <a:solidFill>
                  <a:srgbClr val="001F5F"/>
                </a:solidFill>
                <a:latin typeface="Gill Sans MT"/>
                <a:cs typeface="Gill Sans MT"/>
              </a:rPr>
              <a:t> </a:t>
            </a:r>
            <a:r>
              <a:rPr sz="2400" dirty="0">
                <a:solidFill>
                  <a:srgbClr val="001F5F"/>
                </a:solidFill>
                <a:latin typeface="Gill Sans MT"/>
                <a:cs typeface="Gill Sans MT"/>
              </a:rPr>
              <a:t>fortaleciendo</a:t>
            </a:r>
            <a:r>
              <a:rPr sz="2400" spc="555" dirty="0">
                <a:solidFill>
                  <a:srgbClr val="001F5F"/>
                </a:solidFill>
                <a:latin typeface="Gill Sans MT"/>
                <a:cs typeface="Gill Sans MT"/>
              </a:rPr>
              <a:t> </a:t>
            </a:r>
            <a:r>
              <a:rPr sz="2400" dirty="0">
                <a:solidFill>
                  <a:srgbClr val="001F5F"/>
                </a:solidFill>
                <a:latin typeface="Gill Sans MT"/>
                <a:cs typeface="Gill Sans MT"/>
              </a:rPr>
              <a:t>su</a:t>
            </a:r>
            <a:r>
              <a:rPr sz="2400" spc="565" dirty="0">
                <a:solidFill>
                  <a:srgbClr val="001F5F"/>
                </a:solidFill>
                <a:latin typeface="Gill Sans MT"/>
                <a:cs typeface="Gill Sans MT"/>
              </a:rPr>
              <a:t> </a:t>
            </a:r>
            <a:r>
              <a:rPr sz="2400" dirty="0">
                <a:solidFill>
                  <a:srgbClr val="001F5F"/>
                </a:solidFill>
                <a:latin typeface="Gill Sans MT"/>
                <a:cs typeface="Gill Sans MT"/>
              </a:rPr>
              <a:t>perfil</a:t>
            </a:r>
            <a:r>
              <a:rPr sz="2400" spc="565" dirty="0">
                <a:solidFill>
                  <a:srgbClr val="001F5F"/>
                </a:solidFill>
                <a:latin typeface="Gill Sans MT"/>
                <a:cs typeface="Gill Sans MT"/>
              </a:rPr>
              <a:t> </a:t>
            </a:r>
            <a:r>
              <a:rPr sz="2400" spc="-25" dirty="0">
                <a:solidFill>
                  <a:srgbClr val="001F5F"/>
                </a:solidFill>
                <a:latin typeface="Gill Sans MT"/>
                <a:cs typeface="Gill Sans MT"/>
              </a:rPr>
              <a:t>con </a:t>
            </a:r>
            <a:r>
              <a:rPr sz="2400" dirty="0">
                <a:solidFill>
                  <a:srgbClr val="001F5F"/>
                </a:solidFill>
                <a:latin typeface="Gill Sans MT"/>
                <a:cs typeface="Gill Sans MT"/>
              </a:rPr>
              <a:t>competencias</a:t>
            </a:r>
            <a:r>
              <a:rPr sz="2400" spc="280" dirty="0">
                <a:solidFill>
                  <a:srgbClr val="001F5F"/>
                </a:solidFill>
                <a:latin typeface="Gill Sans MT"/>
                <a:cs typeface="Gill Sans MT"/>
              </a:rPr>
              <a:t> </a:t>
            </a:r>
            <a:r>
              <a:rPr sz="2400" dirty="0">
                <a:solidFill>
                  <a:srgbClr val="001F5F"/>
                </a:solidFill>
                <a:latin typeface="Gill Sans MT"/>
                <a:cs typeface="Gill Sans MT"/>
              </a:rPr>
              <a:t>humanas</a:t>
            </a:r>
            <a:r>
              <a:rPr sz="2400" spc="285" dirty="0">
                <a:solidFill>
                  <a:srgbClr val="001F5F"/>
                </a:solidFill>
                <a:latin typeface="Gill Sans MT"/>
                <a:cs typeface="Gill Sans MT"/>
              </a:rPr>
              <a:t> </a:t>
            </a:r>
            <a:r>
              <a:rPr sz="2400" dirty="0">
                <a:solidFill>
                  <a:srgbClr val="001F5F"/>
                </a:solidFill>
                <a:latin typeface="Gill Sans MT"/>
                <a:cs typeface="Gill Sans MT"/>
              </a:rPr>
              <a:t>que</a:t>
            </a:r>
            <a:r>
              <a:rPr sz="2400" spc="290" dirty="0">
                <a:solidFill>
                  <a:srgbClr val="001F5F"/>
                </a:solidFill>
                <a:latin typeface="Gill Sans MT"/>
                <a:cs typeface="Gill Sans MT"/>
              </a:rPr>
              <a:t> </a:t>
            </a:r>
            <a:r>
              <a:rPr sz="2400" dirty="0">
                <a:solidFill>
                  <a:srgbClr val="001F5F"/>
                </a:solidFill>
                <a:latin typeface="Gill Sans MT"/>
                <a:cs typeface="Gill Sans MT"/>
              </a:rPr>
              <a:t>le</a:t>
            </a:r>
            <a:r>
              <a:rPr sz="2400" spc="280" dirty="0">
                <a:solidFill>
                  <a:srgbClr val="001F5F"/>
                </a:solidFill>
                <a:latin typeface="Gill Sans MT"/>
                <a:cs typeface="Gill Sans MT"/>
              </a:rPr>
              <a:t> </a:t>
            </a:r>
            <a:r>
              <a:rPr sz="2400" dirty="0">
                <a:solidFill>
                  <a:srgbClr val="001F5F"/>
                </a:solidFill>
                <a:latin typeface="Gill Sans MT"/>
                <a:cs typeface="Gill Sans MT"/>
              </a:rPr>
              <a:t>permitan</a:t>
            </a:r>
            <a:r>
              <a:rPr sz="2400" spc="285" dirty="0">
                <a:solidFill>
                  <a:srgbClr val="001F5F"/>
                </a:solidFill>
                <a:latin typeface="Gill Sans MT"/>
                <a:cs typeface="Gill Sans MT"/>
              </a:rPr>
              <a:t> </a:t>
            </a:r>
            <a:r>
              <a:rPr sz="2400" dirty="0">
                <a:solidFill>
                  <a:srgbClr val="001F5F"/>
                </a:solidFill>
                <a:latin typeface="Gill Sans MT"/>
                <a:cs typeface="Gill Sans MT"/>
              </a:rPr>
              <a:t>alcanzar</a:t>
            </a:r>
            <a:r>
              <a:rPr sz="2400" spc="285" dirty="0">
                <a:solidFill>
                  <a:srgbClr val="001F5F"/>
                </a:solidFill>
                <a:latin typeface="Gill Sans MT"/>
                <a:cs typeface="Gill Sans MT"/>
              </a:rPr>
              <a:t> </a:t>
            </a:r>
            <a:r>
              <a:rPr sz="2400" dirty="0">
                <a:solidFill>
                  <a:srgbClr val="001F5F"/>
                </a:solidFill>
                <a:latin typeface="Gill Sans MT"/>
                <a:cs typeface="Gill Sans MT"/>
              </a:rPr>
              <a:t>sus</a:t>
            </a:r>
            <a:r>
              <a:rPr sz="2400" spc="280" dirty="0">
                <a:solidFill>
                  <a:srgbClr val="001F5F"/>
                </a:solidFill>
                <a:latin typeface="Gill Sans MT"/>
                <a:cs typeface="Gill Sans MT"/>
              </a:rPr>
              <a:t> </a:t>
            </a:r>
            <a:r>
              <a:rPr sz="2400" spc="-10" dirty="0">
                <a:solidFill>
                  <a:srgbClr val="001F5F"/>
                </a:solidFill>
                <a:latin typeface="Gill Sans MT"/>
                <a:cs typeface="Gill Sans MT"/>
              </a:rPr>
              <a:t>objetivos profesionales.</a:t>
            </a:r>
            <a:endParaRPr sz="2400" dirty="0">
              <a:latin typeface="Gill Sans MT"/>
              <a:cs typeface="Gill Sans MT"/>
            </a:endParaRPr>
          </a:p>
        </p:txBody>
      </p:sp>
      <p:grpSp>
        <p:nvGrpSpPr>
          <p:cNvPr id="9" name="object 9"/>
          <p:cNvGrpSpPr/>
          <p:nvPr/>
        </p:nvGrpSpPr>
        <p:grpSpPr>
          <a:xfrm>
            <a:off x="7354823" y="0"/>
            <a:ext cx="4837430" cy="6402322"/>
            <a:chOff x="7354823" y="0"/>
            <a:chExt cx="4837430" cy="6402322"/>
          </a:xfrm>
        </p:grpSpPr>
        <p:sp>
          <p:nvSpPr>
            <p:cNvPr id="10" name="object 10"/>
            <p:cNvSpPr/>
            <p:nvPr/>
          </p:nvSpPr>
          <p:spPr>
            <a:xfrm>
              <a:off x="7354823" y="0"/>
              <a:ext cx="4837430" cy="1600200"/>
            </a:xfrm>
            <a:custGeom>
              <a:avLst/>
              <a:gdLst/>
              <a:ahLst/>
              <a:cxnLst/>
              <a:rect l="l" t="t" r="r" b="b"/>
              <a:pathLst>
                <a:path w="4837430" h="1600200">
                  <a:moveTo>
                    <a:pt x="4837176" y="0"/>
                  </a:moveTo>
                  <a:lnTo>
                    <a:pt x="0" y="0"/>
                  </a:lnTo>
                  <a:lnTo>
                    <a:pt x="0" y="1600200"/>
                  </a:lnTo>
                  <a:lnTo>
                    <a:pt x="4837176" y="1600200"/>
                  </a:lnTo>
                  <a:lnTo>
                    <a:pt x="4837176" y="0"/>
                  </a:lnTo>
                  <a:close/>
                </a:path>
              </a:pathLst>
            </a:custGeom>
            <a:solidFill>
              <a:srgbClr val="EFEFF0"/>
            </a:solidFill>
          </p:spPr>
          <p:txBody>
            <a:bodyPr wrap="square" lIns="0" tIns="0" rIns="0" bIns="0" rtlCol="0"/>
            <a:lstStyle/>
            <a:p>
              <a:endParaRPr/>
            </a:p>
          </p:txBody>
        </p:sp>
        <p:sp>
          <p:nvSpPr>
            <p:cNvPr id="11" name="object 11"/>
            <p:cNvSpPr/>
            <p:nvPr/>
          </p:nvSpPr>
          <p:spPr>
            <a:xfrm>
              <a:off x="8004809" y="195834"/>
              <a:ext cx="4187190" cy="1714500"/>
            </a:xfrm>
            <a:custGeom>
              <a:avLst/>
              <a:gdLst/>
              <a:ahLst/>
              <a:cxnLst/>
              <a:rect l="l" t="t" r="r" b="b"/>
              <a:pathLst>
                <a:path w="4187190" h="1714500">
                  <a:moveTo>
                    <a:pt x="4187190" y="0"/>
                  </a:moveTo>
                  <a:lnTo>
                    <a:pt x="0" y="0"/>
                  </a:lnTo>
                  <a:lnTo>
                    <a:pt x="0" y="1714499"/>
                  </a:lnTo>
                  <a:lnTo>
                    <a:pt x="4187190" y="1714499"/>
                  </a:lnTo>
                  <a:lnTo>
                    <a:pt x="4187190" y="0"/>
                  </a:lnTo>
                  <a:close/>
                </a:path>
              </a:pathLst>
            </a:custGeom>
            <a:solidFill>
              <a:srgbClr val="006FC0"/>
            </a:solidFill>
          </p:spPr>
          <p:txBody>
            <a:bodyPr wrap="square" lIns="0" tIns="0" rIns="0" bIns="0" rtlCol="0"/>
            <a:lstStyle/>
            <a:p>
              <a:endParaRPr/>
            </a:p>
          </p:txBody>
        </p:sp>
        <p:pic>
          <p:nvPicPr>
            <p:cNvPr id="12" name="object 12"/>
            <p:cNvPicPr/>
            <p:nvPr/>
          </p:nvPicPr>
          <p:blipFill>
            <a:blip r:embed="rId7" cstate="print"/>
            <a:stretch>
              <a:fillRect/>
            </a:stretch>
          </p:blipFill>
          <p:spPr>
            <a:xfrm>
              <a:off x="10385297" y="5945123"/>
              <a:ext cx="516127" cy="457199"/>
            </a:xfrm>
            <a:prstGeom prst="rect">
              <a:avLst/>
            </a:prstGeom>
          </p:spPr>
        </p:pic>
        <p:pic>
          <p:nvPicPr>
            <p:cNvPr id="13" name="object 13"/>
            <p:cNvPicPr/>
            <p:nvPr/>
          </p:nvPicPr>
          <p:blipFill>
            <a:blip r:embed="rId8" cstate="print"/>
            <a:stretch>
              <a:fillRect/>
            </a:stretch>
          </p:blipFill>
          <p:spPr>
            <a:xfrm>
              <a:off x="10772394" y="5945123"/>
              <a:ext cx="1050645" cy="457199"/>
            </a:xfrm>
            <a:prstGeom prst="rect">
              <a:avLst/>
            </a:prstGeom>
          </p:spPr>
        </p:pic>
        <p:pic>
          <p:nvPicPr>
            <p:cNvPr id="14" name="object 14"/>
            <p:cNvPicPr/>
            <p:nvPr/>
          </p:nvPicPr>
          <p:blipFill>
            <a:blip r:embed="rId9" cstate="print"/>
            <a:stretch>
              <a:fillRect/>
            </a:stretch>
          </p:blipFill>
          <p:spPr>
            <a:xfrm>
              <a:off x="8750807" y="1251966"/>
              <a:ext cx="2888742" cy="571500"/>
            </a:xfrm>
            <a:prstGeom prst="rect">
              <a:avLst/>
            </a:prstGeom>
          </p:spPr>
        </p:pic>
      </p:grpSp>
    </p:spTree>
    <p:extLst>
      <p:ext uri="{BB962C8B-B14F-4D97-AF65-F5344CB8AC3E}">
        <p14:creationId xmlns:p14="http://schemas.microsoft.com/office/powerpoint/2010/main" val="14268729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7506779" y="1680845"/>
            <a:ext cx="4271328" cy="2628925"/>
          </a:xfrm>
          <a:prstGeom prst="rect">
            <a:avLst/>
          </a:prstGeom>
        </p:spPr>
        <p:txBody>
          <a:bodyPr vert="horz" wrap="square" lIns="0" tIns="134620" rIns="0" bIns="0" rtlCol="0">
            <a:spAutoFit/>
          </a:bodyPr>
          <a:lstStyle/>
          <a:p>
            <a:pPr marL="355600" indent="-342900">
              <a:lnSpc>
                <a:spcPct val="100000"/>
              </a:lnSpc>
              <a:spcBef>
                <a:spcPts val="1060"/>
              </a:spcBef>
              <a:buAutoNum type="arabicPeriod"/>
              <a:tabLst>
                <a:tab pos="354965" algn="l"/>
                <a:tab pos="355600" algn="l"/>
              </a:tabLst>
            </a:pPr>
            <a:r>
              <a:rPr sz="1600" spc="-180" dirty="0">
                <a:solidFill>
                  <a:srgbClr val="2E2933"/>
                </a:solidFill>
                <a:latin typeface="Gill Sans MT"/>
                <a:cs typeface="Gill Sans MT"/>
              </a:rPr>
              <a:t>COMUNICACIÓN</a:t>
            </a:r>
            <a:r>
              <a:rPr sz="1600" spc="-150" dirty="0">
                <a:solidFill>
                  <a:srgbClr val="2E2933"/>
                </a:solidFill>
                <a:latin typeface="Gill Sans MT"/>
                <a:cs typeface="Gill Sans MT"/>
              </a:rPr>
              <a:t> </a:t>
            </a:r>
            <a:r>
              <a:rPr sz="1600" spc="-10" dirty="0">
                <a:solidFill>
                  <a:srgbClr val="2E2933"/>
                </a:solidFill>
                <a:latin typeface="Gill Sans MT"/>
                <a:cs typeface="Gill Sans MT"/>
              </a:rPr>
              <a:t>ASERTIVA</a:t>
            </a:r>
            <a:endParaRPr sz="1600" dirty="0">
              <a:latin typeface="Gill Sans MT"/>
              <a:cs typeface="Gill Sans MT"/>
            </a:endParaRPr>
          </a:p>
          <a:p>
            <a:pPr marL="355600" indent="-342900">
              <a:lnSpc>
                <a:spcPct val="100000"/>
              </a:lnSpc>
              <a:spcBef>
                <a:spcPts val="960"/>
              </a:spcBef>
              <a:buAutoNum type="arabicPeriod"/>
              <a:tabLst>
                <a:tab pos="354965" algn="l"/>
                <a:tab pos="355600" algn="l"/>
              </a:tabLst>
            </a:pPr>
            <a:r>
              <a:rPr sz="1600" spc="-120" dirty="0">
                <a:solidFill>
                  <a:srgbClr val="2E2933"/>
                </a:solidFill>
                <a:latin typeface="Gill Sans MT"/>
                <a:cs typeface="Gill Sans MT"/>
              </a:rPr>
              <a:t>INTELIGENCIA</a:t>
            </a:r>
            <a:r>
              <a:rPr sz="1600" spc="-110" dirty="0">
                <a:solidFill>
                  <a:srgbClr val="2E2933"/>
                </a:solidFill>
                <a:latin typeface="Gill Sans MT"/>
                <a:cs typeface="Gill Sans MT"/>
              </a:rPr>
              <a:t> </a:t>
            </a:r>
            <a:r>
              <a:rPr sz="1600" spc="-35" dirty="0">
                <a:solidFill>
                  <a:srgbClr val="2E2933"/>
                </a:solidFill>
                <a:latin typeface="Gill Sans MT"/>
                <a:cs typeface="Gill Sans MT"/>
              </a:rPr>
              <a:t>EMOCIONAL</a:t>
            </a:r>
            <a:endParaRPr sz="1600" dirty="0">
              <a:latin typeface="Gill Sans MT"/>
              <a:cs typeface="Gill Sans MT"/>
            </a:endParaRPr>
          </a:p>
          <a:p>
            <a:pPr marL="355600" indent="-342900">
              <a:lnSpc>
                <a:spcPct val="100000"/>
              </a:lnSpc>
              <a:spcBef>
                <a:spcPts val="960"/>
              </a:spcBef>
              <a:buAutoNum type="arabicPeriod"/>
              <a:tabLst>
                <a:tab pos="354965" algn="l"/>
                <a:tab pos="355600" algn="l"/>
              </a:tabLst>
            </a:pPr>
            <a:r>
              <a:rPr sz="1600" spc="-125" dirty="0">
                <a:solidFill>
                  <a:srgbClr val="2E2933"/>
                </a:solidFill>
                <a:latin typeface="Gill Sans MT"/>
                <a:cs typeface="Gill Sans MT"/>
              </a:rPr>
              <a:t>TRABAJO</a:t>
            </a:r>
            <a:r>
              <a:rPr sz="1600" spc="-150" dirty="0">
                <a:solidFill>
                  <a:srgbClr val="2E2933"/>
                </a:solidFill>
                <a:latin typeface="Gill Sans MT"/>
                <a:cs typeface="Gill Sans MT"/>
              </a:rPr>
              <a:t> </a:t>
            </a:r>
            <a:r>
              <a:rPr sz="1600" spc="-105" dirty="0">
                <a:solidFill>
                  <a:srgbClr val="2E2933"/>
                </a:solidFill>
                <a:latin typeface="Gill Sans MT"/>
                <a:cs typeface="Gill Sans MT"/>
              </a:rPr>
              <a:t>EN</a:t>
            </a:r>
            <a:r>
              <a:rPr sz="1600" spc="-150" dirty="0">
                <a:solidFill>
                  <a:srgbClr val="2E2933"/>
                </a:solidFill>
                <a:latin typeface="Gill Sans MT"/>
                <a:cs typeface="Gill Sans MT"/>
              </a:rPr>
              <a:t> </a:t>
            </a:r>
            <a:r>
              <a:rPr sz="1600" spc="-10" dirty="0">
                <a:solidFill>
                  <a:srgbClr val="2E2933"/>
                </a:solidFill>
                <a:latin typeface="Gill Sans MT"/>
                <a:cs typeface="Gill Sans MT"/>
              </a:rPr>
              <a:t>EQUIPO</a:t>
            </a:r>
            <a:endParaRPr sz="1600" dirty="0">
              <a:latin typeface="Gill Sans MT"/>
              <a:cs typeface="Gill Sans MT"/>
            </a:endParaRPr>
          </a:p>
          <a:p>
            <a:pPr marL="355600" indent="-342900">
              <a:lnSpc>
                <a:spcPct val="100000"/>
              </a:lnSpc>
              <a:spcBef>
                <a:spcPts val="960"/>
              </a:spcBef>
              <a:buAutoNum type="arabicPeriod"/>
              <a:tabLst>
                <a:tab pos="354965" algn="l"/>
                <a:tab pos="355600" algn="l"/>
              </a:tabLst>
            </a:pPr>
            <a:r>
              <a:rPr sz="1600" spc="-85" dirty="0">
                <a:solidFill>
                  <a:srgbClr val="2E2933"/>
                </a:solidFill>
                <a:latin typeface="Gill Sans MT"/>
                <a:cs typeface="Gill Sans MT"/>
              </a:rPr>
              <a:t>HABILIDADES</a:t>
            </a:r>
            <a:r>
              <a:rPr sz="1600" spc="-145" dirty="0">
                <a:solidFill>
                  <a:srgbClr val="2E2933"/>
                </a:solidFill>
                <a:latin typeface="Gill Sans MT"/>
                <a:cs typeface="Gill Sans MT"/>
              </a:rPr>
              <a:t> </a:t>
            </a:r>
            <a:r>
              <a:rPr sz="1600" spc="-100" dirty="0">
                <a:solidFill>
                  <a:srgbClr val="2E2933"/>
                </a:solidFill>
                <a:latin typeface="Gill Sans MT"/>
                <a:cs typeface="Gill Sans MT"/>
              </a:rPr>
              <a:t>DE</a:t>
            </a:r>
            <a:r>
              <a:rPr sz="1600" spc="-135" dirty="0">
                <a:solidFill>
                  <a:srgbClr val="2E2933"/>
                </a:solidFill>
                <a:latin typeface="Gill Sans MT"/>
                <a:cs typeface="Gill Sans MT"/>
              </a:rPr>
              <a:t> </a:t>
            </a:r>
            <a:r>
              <a:rPr sz="1600" spc="-180" dirty="0">
                <a:solidFill>
                  <a:srgbClr val="2E2933"/>
                </a:solidFill>
                <a:latin typeface="Gill Sans MT"/>
                <a:cs typeface="Gill Sans MT"/>
              </a:rPr>
              <a:t>NEGOCIACIÓN</a:t>
            </a:r>
            <a:r>
              <a:rPr sz="1600" spc="-160" dirty="0">
                <a:solidFill>
                  <a:srgbClr val="2E2933"/>
                </a:solidFill>
                <a:latin typeface="Gill Sans MT"/>
                <a:cs typeface="Gill Sans MT"/>
              </a:rPr>
              <a:t> </a:t>
            </a:r>
            <a:r>
              <a:rPr sz="1600" spc="-50" dirty="0">
                <a:solidFill>
                  <a:srgbClr val="2E2933"/>
                </a:solidFill>
                <a:latin typeface="Gill Sans MT"/>
                <a:cs typeface="Gill Sans MT"/>
              </a:rPr>
              <a:t>Y</a:t>
            </a:r>
            <a:endParaRPr sz="1600" dirty="0">
              <a:latin typeface="Gill Sans MT"/>
              <a:cs typeface="Gill Sans MT"/>
            </a:endParaRPr>
          </a:p>
          <a:p>
            <a:pPr marL="355600">
              <a:lnSpc>
                <a:spcPct val="100000"/>
              </a:lnSpc>
              <a:spcBef>
                <a:spcPts val="960"/>
              </a:spcBef>
            </a:pPr>
            <a:r>
              <a:rPr sz="1600" spc="-100" dirty="0">
                <a:solidFill>
                  <a:srgbClr val="2E2933"/>
                </a:solidFill>
                <a:latin typeface="Gill Sans MT"/>
                <a:cs typeface="Gill Sans MT"/>
              </a:rPr>
              <a:t>MANEJO</a:t>
            </a:r>
            <a:r>
              <a:rPr sz="1600" spc="-165" dirty="0">
                <a:solidFill>
                  <a:srgbClr val="2E2933"/>
                </a:solidFill>
                <a:latin typeface="Gill Sans MT"/>
                <a:cs typeface="Gill Sans MT"/>
              </a:rPr>
              <a:t> </a:t>
            </a:r>
            <a:r>
              <a:rPr sz="1600" spc="-100" dirty="0">
                <a:solidFill>
                  <a:srgbClr val="2E2933"/>
                </a:solidFill>
                <a:latin typeface="Gill Sans MT"/>
                <a:cs typeface="Gill Sans MT"/>
              </a:rPr>
              <a:t>DE</a:t>
            </a:r>
            <a:r>
              <a:rPr sz="1600" spc="-155" dirty="0">
                <a:solidFill>
                  <a:srgbClr val="2E2933"/>
                </a:solidFill>
                <a:latin typeface="Gill Sans MT"/>
                <a:cs typeface="Gill Sans MT"/>
              </a:rPr>
              <a:t> </a:t>
            </a:r>
            <a:r>
              <a:rPr sz="1600" spc="-65" dirty="0">
                <a:solidFill>
                  <a:srgbClr val="2E2933"/>
                </a:solidFill>
                <a:latin typeface="Gill Sans MT"/>
                <a:cs typeface="Gill Sans MT"/>
              </a:rPr>
              <a:t>CONFLICTOS.</a:t>
            </a:r>
            <a:endParaRPr sz="1600" dirty="0">
              <a:latin typeface="Gill Sans MT"/>
              <a:cs typeface="Gill Sans MT"/>
            </a:endParaRPr>
          </a:p>
          <a:p>
            <a:pPr marL="355600" indent="-342900">
              <a:lnSpc>
                <a:spcPct val="100000"/>
              </a:lnSpc>
              <a:spcBef>
                <a:spcPts val="960"/>
              </a:spcBef>
              <a:buAutoNum type="arabicPeriod" startAt="5"/>
              <a:tabLst>
                <a:tab pos="354965" algn="l"/>
                <a:tab pos="355600" algn="l"/>
              </a:tabLst>
            </a:pPr>
            <a:r>
              <a:rPr sz="1600" spc="-100" dirty="0">
                <a:solidFill>
                  <a:srgbClr val="2E2933"/>
                </a:solidFill>
                <a:latin typeface="Gill Sans MT"/>
                <a:cs typeface="Gill Sans MT"/>
              </a:rPr>
              <a:t>MANEJO</a:t>
            </a:r>
            <a:r>
              <a:rPr sz="1600" spc="-150" dirty="0">
                <a:solidFill>
                  <a:srgbClr val="2E2933"/>
                </a:solidFill>
                <a:latin typeface="Gill Sans MT"/>
                <a:cs typeface="Gill Sans MT"/>
              </a:rPr>
              <a:t> </a:t>
            </a:r>
            <a:r>
              <a:rPr sz="1600" spc="-125" dirty="0">
                <a:solidFill>
                  <a:srgbClr val="2E2933"/>
                </a:solidFill>
                <a:latin typeface="Gill Sans MT"/>
                <a:cs typeface="Gill Sans MT"/>
              </a:rPr>
              <a:t>EFECTIVO</a:t>
            </a:r>
            <a:r>
              <a:rPr sz="1600" spc="-150" dirty="0">
                <a:solidFill>
                  <a:srgbClr val="2E2933"/>
                </a:solidFill>
                <a:latin typeface="Gill Sans MT"/>
                <a:cs typeface="Gill Sans MT"/>
              </a:rPr>
              <a:t> </a:t>
            </a:r>
            <a:r>
              <a:rPr sz="1600" spc="-120" dirty="0">
                <a:solidFill>
                  <a:srgbClr val="2E2933"/>
                </a:solidFill>
                <a:latin typeface="Gill Sans MT"/>
                <a:cs typeface="Gill Sans MT"/>
              </a:rPr>
              <a:t>DEL</a:t>
            </a:r>
            <a:r>
              <a:rPr sz="1600" spc="-145" dirty="0">
                <a:solidFill>
                  <a:srgbClr val="2E2933"/>
                </a:solidFill>
                <a:latin typeface="Gill Sans MT"/>
                <a:cs typeface="Gill Sans MT"/>
              </a:rPr>
              <a:t> </a:t>
            </a:r>
            <a:r>
              <a:rPr sz="1600" spc="-10" dirty="0">
                <a:solidFill>
                  <a:srgbClr val="2E2933"/>
                </a:solidFill>
                <a:latin typeface="Gill Sans MT"/>
                <a:cs typeface="Gill Sans MT"/>
              </a:rPr>
              <a:t>TIEMPO</a:t>
            </a:r>
            <a:endParaRPr sz="1600" dirty="0">
              <a:latin typeface="Gill Sans MT"/>
              <a:cs typeface="Gill Sans MT"/>
            </a:endParaRPr>
          </a:p>
          <a:p>
            <a:pPr marL="355600" indent="-342900">
              <a:lnSpc>
                <a:spcPct val="100000"/>
              </a:lnSpc>
              <a:spcBef>
                <a:spcPts val="960"/>
              </a:spcBef>
              <a:buAutoNum type="arabicPeriod" startAt="5"/>
              <a:tabLst>
                <a:tab pos="354965" algn="l"/>
                <a:tab pos="355600" algn="l"/>
              </a:tabLst>
            </a:pPr>
            <a:r>
              <a:rPr sz="1600" spc="-125" dirty="0">
                <a:solidFill>
                  <a:srgbClr val="2E2933"/>
                </a:solidFill>
                <a:latin typeface="Gill Sans MT"/>
                <a:cs typeface="Gill Sans MT"/>
              </a:rPr>
              <a:t>CREATIVIDAD</a:t>
            </a:r>
            <a:r>
              <a:rPr sz="1600" spc="-135" dirty="0">
                <a:solidFill>
                  <a:srgbClr val="2E2933"/>
                </a:solidFill>
                <a:latin typeface="Gill Sans MT"/>
                <a:cs typeface="Gill Sans MT"/>
              </a:rPr>
              <a:t> </a:t>
            </a:r>
            <a:r>
              <a:rPr sz="1600" spc="-40" dirty="0">
                <a:solidFill>
                  <a:srgbClr val="2E2933"/>
                </a:solidFill>
                <a:latin typeface="Gill Sans MT"/>
                <a:cs typeface="Gill Sans MT"/>
              </a:rPr>
              <a:t>E</a:t>
            </a:r>
            <a:r>
              <a:rPr sz="1600" spc="-135" dirty="0">
                <a:solidFill>
                  <a:srgbClr val="2E2933"/>
                </a:solidFill>
                <a:latin typeface="Gill Sans MT"/>
                <a:cs typeface="Gill Sans MT"/>
              </a:rPr>
              <a:t> </a:t>
            </a:r>
            <a:r>
              <a:rPr sz="1600" spc="-55" dirty="0">
                <a:solidFill>
                  <a:srgbClr val="2E2933"/>
                </a:solidFill>
                <a:latin typeface="Gill Sans MT"/>
                <a:cs typeface="Gill Sans MT"/>
              </a:rPr>
              <a:t>INNOVACIÓN</a:t>
            </a:r>
            <a:endParaRPr sz="1600" dirty="0">
              <a:latin typeface="Gill Sans MT"/>
              <a:cs typeface="Gill Sans MT"/>
            </a:endParaRPr>
          </a:p>
        </p:txBody>
      </p:sp>
      <p:grpSp>
        <p:nvGrpSpPr>
          <p:cNvPr id="6" name="object 6"/>
          <p:cNvGrpSpPr/>
          <p:nvPr/>
        </p:nvGrpSpPr>
        <p:grpSpPr>
          <a:xfrm>
            <a:off x="4824729" y="220187"/>
            <a:ext cx="7180326" cy="2226183"/>
            <a:chOff x="4190237" y="44957"/>
            <a:chExt cx="7180326" cy="2226183"/>
          </a:xfrm>
        </p:grpSpPr>
        <p:sp>
          <p:nvSpPr>
            <p:cNvPr id="9" name="object 9"/>
            <p:cNvSpPr/>
            <p:nvPr/>
          </p:nvSpPr>
          <p:spPr>
            <a:xfrm>
              <a:off x="4240530" y="1762506"/>
              <a:ext cx="1073785" cy="508634"/>
            </a:xfrm>
            <a:custGeom>
              <a:avLst/>
              <a:gdLst/>
              <a:ahLst/>
              <a:cxnLst/>
              <a:rect l="l" t="t" r="r" b="b"/>
              <a:pathLst>
                <a:path w="1073785" h="508635">
                  <a:moveTo>
                    <a:pt x="1073658" y="0"/>
                  </a:moveTo>
                  <a:lnTo>
                    <a:pt x="0" y="0"/>
                  </a:lnTo>
                  <a:lnTo>
                    <a:pt x="0" y="508253"/>
                  </a:lnTo>
                  <a:lnTo>
                    <a:pt x="1073658" y="508253"/>
                  </a:lnTo>
                  <a:lnTo>
                    <a:pt x="1073658" y="0"/>
                  </a:lnTo>
                  <a:close/>
                </a:path>
              </a:pathLst>
            </a:custGeom>
            <a:solidFill>
              <a:srgbClr val="E1DFE0"/>
            </a:solidFill>
          </p:spPr>
          <p:txBody>
            <a:bodyPr wrap="square" lIns="0" tIns="0" rIns="0" bIns="0" rtlCol="0"/>
            <a:lstStyle/>
            <a:p>
              <a:endParaRPr/>
            </a:p>
          </p:txBody>
        </p:sp>
        <p:pic>
          <p:nvPicPr>
            <p:cNvPr id="10" name="object 10"/>
            <p:cNvPicPr/>
            <p:nvPr/>
          </p:nvPicPr>
          <p:blipFill>
            <a:blip r:embed="rId2" cstate="print"/>
            <a:stretch>
              <a:fillRect/>
            </a:stretch>
          </p:blipFill>
          <p:spPr>
            <a:xfrm>
              <a:off x="4190237" y="1571244"/>
              <a:ext cx="1118235" cy="609853"/>
            </a:xfrm>
            <a:prstGeom prst="rect">
              <a:avLst/>
            </a:prstGeom>
          </p:spPr>
        </p:pic>
        <p:pic>
          <p:nvPicPr>
            <p:cNvPr id="11" name="object 11"/>
            <p:cNvPicPr/>
            <p:nvPr/>
          </p:nvPicPr>
          <p:blipFill>
            <a:blip r:embed="rId3" cstate="print"/>
            <a:stretch>
              <a:fillRect/>
            </a:stretch>
          </p:blipFill>
          <p:spPr>
            <a:xfrm>
              <a:off x="8481059" y="44957"/>
              <a:ext cx="2889504" cy="571500"/>
            </a:xfrm>
            <a:prstGeom prst="rect">
              <a:avLst/>
            </a:prstGeom>
          </p:spPr>
        </p:pic>
      </p:grpSp>
      <p:pic>
        <p:nvPicPr>
          <p:cNvPr id="12" name="Imagen 11"/>
          <p:cNvPicPr>
            <a:picLocks noChangeAspect="1"/>
          </p:cNvPicPr>
          <p:nvPr/>
        </p:nvPicPr>
        <p:blipFill rotWithShape="1">
          <a:blip r:embed="rId4"/>
          <a:srcRect l="15081" t="9958" r="15799" b="6260"/>
          <a:stretch/>
        </p:blipFill>
        <p:spPr>
          <a:xfrm>
            <a:off x="130999" y="164099"/>
            <a:ext cx="6903085" cy="6693901"/>
          </a:xfrm>
          <a:prstGeom prst="rect">
            <a:avLst/>
          </a:prstGeom>
        </p:spPr>
      </p:pic>
      <p:sp>
        <p:nvSpPr>
          <p:cNvPr id="13" name="object 13"/>
          <p:cNvSpPr txBox="1"/>
          <p:nvPr/>
        </p:nvSpPr>
        <p:spPr>
          <a:xfrm>
            <a:off x="7506778" y="4267200"/>
            <a:ext cx="4380421" cy="2239074"/>
          </a:xfrm>
          <a:prstGeom prst="rect">
            <a:avLst/>
          </a:prstGeom>
        </p:spPr>
        <p:txBody>
          <a:bodyPr vert="horz" wrap="square" lIns="0" tIns="12700" rIns="0" bIns="0" rtlCol="0">
            <a:spAutoFit/>
          </a:bodyPr>
          <a:lstStyle/>
          <a:p>
            <a:pPr marL="12700" marR="824230">
              <a:lnSpc>
                <a:spcPct val="150000"/>
              </a:lnSpc>
              <a:spcBef>
                <a:spcPts val="100"/>
              </a:spcBef>
              <a:buAutoNum type="arabicPeriod" startAt="7"/>
              <a:tabLst>
                <a:tab pos="176530" algn="l"/>
              </a:tabLst>
            </a:pPr>
            <a:r>
              <a:rPr lang="es-ES" sz="1600" spc="-125" dirty="0" smtClean="0">
                <a:solidFill>
                  <a:srgbClr val="2E2933"/>
                </a:solidFill>
                <a:latin typeface="Gill Sans MT"/>
                <a:cs typeface="Gill Sans MT"/>
              </a:rPr>
              <a:t>  </a:t>
            </a:r>
            <a:r>
              <a:rPr sz="1600" spc="-125" dirty="0" smtClean="0">
                <a:solidFill>
                  <a:srgbClr val="2E2933"/>
                </a:solidFill>
                <a:latin typeface="Gill Sans MT"/>
                <a:cs typeface="Gill Sans MT"/>
              </a:rPr>
              <a:t>PROACTIVIDAD</a:t>
            </a:r>
            <a:r>
              <a:rPr sz="1600" spc="-125" dirty="0">
                <a:solidFill>
                  <a:srgbClr val="2E2933"/>
                </a:solidFill>
                <a:latin typeface="Gill Sans MT"/>
                <a:cs typeface="Gill Sans MT"/>
              </a:rPr>
              <a:t>,</a:t>
            </a:r>
            <a:r>
              <a:rPr sz="1600" spc="-110" dirty="0">
                <a:solidFill>
                  <a:srgbClr val="2E2933"/>
                </a:solidFill>
                <a:latin typeface="Gill Sans MT"/>
                <a:cs typeface="Gill Sans MT"/>
              </a:rPr>
              <a:t> </a:t>
            </a:r>
            <a:r>
              <a:rPr sz="1600" spc="-100" dirty="0">
                <a:solidFill>
                  <a:srgbClr val="2E2933"/>
                </a:solidFill>
                <a:latin typeface="Gill Sans MT"/>
                <a:cs typeface="Gill Sans MT"/>
              </a:rPr>
              <a:t>INICIATIVA</a:t>
            </a:r>
            <a:r>
              <a:rPr sz="1600" spc="-120" dirty="0">
                <a:solidFill>
                  <a:srgbClr val="2E2933"/>
                </a:solidFill>
                <a:latin typeface="Gill Sans MT"/>
                <a:cs typeface="Gill Sans MT"/>
              </a:rPr>
              <a:t> </a:t>
            </a:r>
            <a:r>
              <a:rPr sz="1600" spc="-50" dirty="0">
                <a:solidFill>
                  <a:srgbClr val="2E2933"/>
                </a:solidFill>
                <a:latin typeface="Gill Sans MT"/>
                <a:cs typeface="Gill Sans MT"/>
              </a:rPr>
              <a:t>Y </a:t>
            </a:r>
            <a:r>
              <a:rPr sz="1600" spc="-155" dirty="0">
                <a:solidFill>
                  <a:srgbClr val="2E2933"/>
                </a:solidFill>
                <a:latin typeface="Gill Sans MT"/>
                <a:cs typeface="Gill Sans MT"/>
              </a:rPr>
              <a:t>ORIENTACIÓN</a:t>
            </a:r>
            <a:r>
              <a:rPr sz="1600" spc="-175" dirty="0">
                <a:solidFill>
                  <a:srgbClr val="2E2933"/>
                </a:solidFill>
                <a:latin typeface="Gill Sans MT"/>
                <a:cs typeface="Gill Sans MT"/>
              </a:rPr>
              <a:t> </a:t>
            </a:r>
            <a:r>
              <a:rPr sz="1600" spc="-135" dirty="0">
                <a:solidFill>
                  <a:srgbClr val="2E2933"/>
                </a:solidFill>
                <a:latin typeface="Gill Sans MT"/>
                <a:cs typeface="Gill Sans MT"/>
              </a:rPr>
              <a:t>AL</a:t>
            </a:r>
            <a:r>
              <a:rPr sz="1600" spc="-150" dirty="0">
                <a:solidFill>
                  <a:srgbClr val="2E2933"/>
                </a:solidFill>
                <a:latin typeface="Gill Sans MT"/>
                <a:cs typeface="Gill Sans MT"/>
              </a:rPr>
              <a:t> </a:t>
            </a:r>
            <a:r>
              <a:rPr sz="1600" spc="-10" dirty="0">
                <a:solidFill>
                  <a:srgbClr val="2E2933"/>
                </a:solidFill>
                <a:latin typeface="Gill Sans MT"/>
                <a:cs typeface="Gill Sans MT"/>
              </a:rPr>
              <a:t>LOGRO.</a:t>
            </a:r>
            <a:endParaRPr sz="1600" dirty="0">
              <a:latin typeface="Gill Sans MT"/>
              <a:cs typeface="Gill Sans MT"/>
            </a:endParaRPr>
          </a:p>
          <a:p>
            <a:pPr marL="12700" marR="432434">
              <a:lnSpc>
                <a:spcPct val="150000"/>
              </a:lnSpc>
              <a:buAutoNum type="arabicPeriod" startAt="7"/>
              <a:tabLst>
                <a:tab pos="189865" algn="l"/>
              </a:tabLst>
            </a:pPr>
            <a:r>
              <a:rPr lang="es-ES" sz="1600" spc="-80" dirty="0" smtClean="0">
                <a:solidFill>
                  <a:srgbClr val="2E2933"/>
                </a:solidFill>
                <a:latin typeface="Gill Sans MT"/>
                <a:cs typeface="Gill Sans MT"/>
              </a:rPr>
              <a:t>  </a:t>
            </a:r>
            <a:r>
              <a:rPr sz="1600" spc="-80" dirty="0" smtClean="0">
                <a:solidFill>
                  <a:srgbClr val="2E2933"/>
                </a:solidFill>
                <a:latin typeface="Gill Sans MT"/>
                <a:cs typeface="Gill Sans MT"/>
              </a:rPr>
              <a:t>RESILENCIA</a:t>
            </a:r>
            <a:r>
              <a:rPr sz="1600" spc="-80" dirty="0">
                <a:solidFill>
                  <a:srgbClr val="2E2933"/>
                </a:solidFill>
                <a:latin typeface="Gill Sans MT"/>
                <a:cs typeface="Gill Sans MT"/>
              </a:rPr>
              <a:t>,</a:t>
            </a:r>
            <a:r>
              <a:rPr sz="1600" spc="-170" dirty="0">
                <a:solidFill>
                  <a:srgbClr val="2E2933"/>
                </a:solidFill>
                <a:latin typeface="Gill Sans MT"/>
                <a:cs typeface="Gill Sans MT"/>
              </a:rPr>
              <a:t> </a:t>
            </a:r>
            <a:r>
              <a:rPr sz="1600" spc="-100" dirty="0">
                <a:solidFill>
                  <a:srgbClr val="2E2933"/>
                </a:solidFill>
                <a:latin typeface="Gill Sans MT"/>
                <a:cs typeface="Gill Sans MT"/>
              </a:rPr>
              <a:t>MANEJO</a:t>
            </a:r>
            <a:r>
              <a:rPr sz="1600" spc="-160" dirty="0">
                <a:solidFill>
                  <a:srgbClr val="2E2933"/>
                </a:solidFill>
                <a:latin typeface="Gill Sans MT"/>
                <a:cs typeface="Gill Sans MT"/>
              </a:rPr>
              <a:t> </a:t>
            </a:r>
            <a:r>
              <a:rPr sz="1600" spc="-100" dirty="0">
                <a:solidFill>
                  <a:srgbClr val="2E2933"/>
                </a:solidFill>
                <a:latin typeface="Gill Sans MT"/>
                <a:cs typeface="Gill Sans MT"/>
              </a:rPr>
              <a:t>DE</a:t>
            </a:r>
            <a:r>
              <a:rPr sz="1600" spc="-150" dirty="0">
                <a:solidFill>
                  <a:srgbClr val="2E2933"/>
                </a:solidFill>
                <a:latin typeface="Gill Sans MT"/>
                <a:cs typeface="Gill Sans MT"/>
              </a:rPr>
              <a:t> </a:t>
            </a:r>
            <a:r>
              <a:rPr sz="1600" spc="-50" dirty="0">
                <a:solidFill>
                  <a:srgbClr val="2E2933"/>
                </a:solidFill>
                <a:latin typeface="Gill Sans MT"/>
                <a:cs typeface="Gill Sans MT"/>
              </a:rPr>
              <a:t>ESTRÉS</a:t>
            </a:r>
            <a:r>
              <a:rPr sz="1600" spc="-150" dirty="0">
                <a:solidFill>
                  <a:srgbClr val="2E2933"/>
                </a:solidFill>
                <a:latin typeface="Gill Sans MT"/>
                <a:cs typeface="Gill Sans MT"/>
              </a:rPr>
              <a:t> </a:t>
            </a:r>
            <a:r>
              <a:rPr sz="1600" spc="-50" dirty="0">
                <a:solidFill>
                  <a:srgbClr val="2E2933"/>
                </a:solidFill>
                <a:latin typeface="Gill Sans MT"/>
                <a:cs typeface="Gill Sans MT"/>
              </a:rPr>
              <a:t>Y </a:t>
            </a:r>
            <a:r>
              <a:rPr sz="1600" spc="-160" dirty="0">
                <a:solidFill>
                  <a:srgbClr val="2E2933"/>
                </a:solidFill>
                <a:latin typeface="Gill Sans MT"/>
                <a:cs typeface="Gill Sans MT"/>
              </a:rPr>
              <a:t>ADAPTACIÓN</a:t>
            </a:r>
            <a:r>
              <a:rPr sz="1600" spc="-140" dirty="0">
                <a:solidFill>
                  <a:srgbClr val="2E2933"/>
                </a:solidFill>
                <a:latin typeface="Gill Sans MT"/>
                <a:cs typeface="Gill Sans MT"/>
              </a:rPr>
              <a:t> </a:t>
            </a:r>
            <a:r>
              <a:rPr sz="1600" spc="-150" dirty="0">
                <a:solidFill>
                  <a:srgbClr val="2E2933"/>
                </a:solidFill>
                <a:latin typeface="Gill Sans MT"/>
                <a:cs typeface="Gill Sans MT"/>
              </a:rPr>
              <a:t>AL</a:t>
            </a:r>
            <a:r>
              <a:rPr sz="1600" spc="-140" dirty="0">
                <a:solidFill>
                  <a:srgbClr val="2E2933"/>
                </a:solidFill>
                <a:latin typeface="Gill Sans MT"/>
                <a:cs typeface="Gill Sans MT"/>
              </a:rPr>
              <a:t> </a:t>
            </a:r>
            <a:r>
              <a:rPr sz="1600" spc="-10" dirty="0">
                <a:solidFill>
                  <a:srgbClr val="2E2933"/>
                </a:solidFill>
                <a:latin typeface="Gill Sans MT"/>
                <a:cs typeface="Gill Sans MT"/>
              </a:rPr>
              <a:t>CAMBIO.</a:t>
            </a:r>
            <a:endParaRPr sz="1600" dirty="0">
              <a:latin typeface="Gill Sans MT"/>
              <a:cs typeface="Gill Sans MT"/>
            </a:endParaRPr>
          </a:p>
          <a:p>
            <a:pPr marL="186690" indent="-174625">
              <a:lnSpc>
                <a:spcPct val="100000"/>
              </a:lnSpc>
              <a:spcBef>
                <a:spcPts val="960"/>
              </a:spcBef>
              <a:buAutoNum type="arabicPeriod" startAt="7"/>
              <a:tabLst>
                <a:tab pos="187325" algn="l"/>
              </a:tabLst>
            </a:pPr>
            <a:r>
              <a:rPr lang="es-ES" sz="1600" spc="-220" dirty="0" smtClean="0">
                <a:solidFill>
                  <a:srgbClr val="2E2933"/>
                </a:solidFill>
                <a:latin typeface="Gill Sans MT"/>
                <a:cs typeface="Gill Sans MT"/>
              </a:rPr>
              <a:t> </a:t>
            </a:r>
            <a:r>
              <a:rPr sz="1600" spc="-220" dirty="0" smtClean="0">
                <a:solidFill>
                  <a:srgbClr val="2E2933"/>
                </a:solidFill>
                <a:latin typeface="Gill Sans MT"/>
                <a:cs typeface="Gill Sans MT"/>
              </a:rPr>
              <a:t>PROTOCOLO</a:t>
            </a:r>
            <a:r>
              <a:rPr sz="1600" spc="-160" dirty="0" smtClean="0">
                <a:solidFill>
                  <a:srgbClr val="2E2933"/>
                </a:solidFill>
                <a:latin typeface="Gill Sans MT"/>
                <a:cs typeface="Gill Sans MT"/>
              </a:rPr>
              <a:t> </a:t>
            </a:r>
            <a:r>
              <a:rPr sz="1600" spc="-135" dirty="0">
                <a:solidFill>
                  <a:srgbClr val="2E2933"/>
                </a:solidFill>
                <a:latin typeface="Gill Sans MT"/>
                <a:cs typeface="Gill Sans MT"/>
              </a:rPr>
              <a:t>Y</a:t>
            </a:r>
            <a:r>
              <a:rPr sz="1600" spc="-140" dirty="0">
                <a:solidFill>
                  <a:srgbClr val="2E2933"/>
                </a:solidFill>
                <a:latin typeface="Gill Sans MT"/>
                <a:cs typeface="Gill Sans MT"/>
              </a:rPr>
              <a:t> </a:t>
            </a:r>
            <a:r>
              <a:rPr sz="1600" spc="-130" dirty="0">
                <a:solidFill>
                  <a:srgbClr val="2E2933"/>
                </a:solidFill>
                <a:latin typeface="Gill Sans MT"/>
                <a:cs typeface="Gill Sans MT"/>
              </a:rPr>
              <a:t>ETIQUETA</a:t>
            </a:r>
            <a:r>
              <a:rPr sz="1600" spc="-140" dirty="0">
                <a:solidFill>
                  <a:srgbClr val="2E2933"/>
                </a:solidFill>
                <a:latin typeface="Gill Sans MT"/>
                <a:cs typeface="Gill Sans MT"/>
              </a:rPr>
              <a:t> </a:t>
            </a:r>
            <a:r>
              <a:rPr sz="1600" spc="-95" dirty="0">
                <a:solidFill>
                  <a:srgbClr val="2E2933"/>
                </a:solidFill>
                <a:latin typeface="Gill Sans MT"/>
                <a:cs typeface="Gill Sans MT"/>
              </a:rPr>
              <a:t>PROFESIONAL</a:t>
            </a:r>
            <a:endParaRPr sz="1600" dirty="0">
              <a:latin typeface="Gill Sans MT"/>
              <a:cs typeface="Gill Sans MT"/>
            </a:endParaRPr>
          </a:p>
          <a:p>
            <a:pPr marL="269875" indent="-257810">
              <a:lnSpc>
                <a:spcPct val="100000"/>
              </a:lnSpc>
              <a:spcBef>
                <a:spcPts val="960"/>
              </a:spcBef>
              <a:buAutoNum type="arabicPeriod" startAt="7"/>
              <a:tabLst>
                <a:tab pos="270510" algn="l"/>
              </a:tabLst>
            </a:pPr>
            <a:r>
              <a:rPr sz="1600" spc="-170" dirty="0">
                <a:solidFill>
                  <a:srgbClr val="2E2933"/>
                </a:solidFill>
                <a:latin typeface="Gill Sans MT"/>
                <a:cs typeface="Gill Sans MT"/>
              </a:rPr>
              <a:t>VALORACIÓN</a:t>
            </a:r>
            <a:r>
              <a:rPr sz="1600" spc="-175" dirty="0">
                <a:solidFill>
                  <a:srgbClr val="2E2933"/>
                </a:solidFill>
                <a:latin typeface="Gill Sans MT"/>
                <a:cs typeface="Gill Sans MT"/>
              </a:rPr>
              <a:t> </a:t>
            </a:r>
            <a:r>
              <a:rPr sz="1600" spc="-100" dirty="0">
                <a:solidFill>
                  <a:srgbClr val="2E2933"/>
                </a:solidFill>
                <a:latin typeface="Gill Sans MT"/>
                <a:cs typeface="Gill Sans MT"/>
              </a:rPr>
              <a:t>DE</a:t>
            </a:r>
            <a:r>
              <a:rPr sz="1600" spc="-145" dirty="0">
                <a:solidFill>
                  <a:srgbClr val="2E2933"/>
                </a:solidFill>
                <a:latin typeface="Gill Sans MT"/>
                <a:cs typeface="Gill Sans MT"/>
              </a:rPr>
              <a:t> </a:t>
            </a:r>
            <a:r>
              <a:rPr sz="1600" spc="-135" dirty="0">
                <a:solidFill>
                  <a:srgbClr val="2E2933"/>
                </a:solidFill>
                <a:latin typeface="Gill Sans MT"/>
                <a:cs typeface="Gill Sans MT"/>
              </a:rPr>
              <a:t>ETICA</a:t>
            </a:r>
            <a:r>
              <a:rPr sz="1600" spc="-140" dirty="0">
                <a:solidFill>
                  <a:srgbClr val="2E2933"/>
                </a:solidFill>
                <a:latin typeface="Gill Sans MT"/>
                <a:cs typeface="Gill Sans MT"/>
              </a:rPr>
              <a:t> </a:t>
            </a:r>
            <a:r>
              <a:rPr sz="1600" spc="-50" dirty="0">
                <a:solidFill>
                  <a:srgbClr val="2E2933"/>
                </a:solidFill>
                <a:latin typeface="Gill Sans MT"/>
                <a:cs typeface="Gill Sans MT"/>
              </a:rPr>
              <a:t>PROFESIONAL</a:t>
            </a:r>
            <a:endParaRPr sz="1600" dirty="0">
              <a:latin typeface="Gill Sans MT"/>
              <a:cs typeface="Gill Sans MT"/>
            </a:endParaRPr>
          </a:p>
        </p:txBody>
      </p:sp>
      <p:sp>
        <p:nvSpPr>
          <p:cNvPr id="14" name="CuadroTexto 13"/>
          <p:cNvSpPr txBox="1"/>
          <p:nvPr/>
        </p:nvSpPr>
        <p:spPr>
          <a:xfrm>
            <a:off x="7506779" y="1066799"/>
            <a:ext cx="3923221" cy="461665"/>
          </a:xfrm>
          <a:prstGeom prst="rect">
            <a:avLst/>
          </a:prstGeom>
          <a:gradFill flip="none"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3500000" scaled="1"/>
            <a:tileRect/>
          </a:gra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ES" sz="2400" dirty="0" smtClean="0">
                <a:latin typeface="Berlin Sans FB Demi" panose="020E0802020502020306" pitchFamily="34" charset="0"/>
              </a:rPr>
              <a:t>¿Qué vamos a aprender?</a:t>
            </a:r>
            <a:endParaRPr lang="en-US" sz="2400" dirty="0">
              <a:latin typeface="Berlin Sans FB Demi" panose="020E0802020502020306" pitchFamily="34" charset="0"/>
            </a:endParaRPr>
          </a:p>
        </p:txBody>
      </p:sp>
    </p:spTree>
    <p:extLst>
      <p:ext uri="{BB962C8B-B14F-4D97-AF65-F5344CB8AC3E}">
        <p14:creationId xmlns:p14="http://schemas.microsoft.com/office/powerpoint/2010/main" val="3265249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2943" y="2209800"/>
            <a:ext cx="3806825" cy="4244752"/>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solidFill>
                  <a:srgbClr val="464646"/>
                </a:solidFill>
                <a:latin typeface="Gill Sans MT"/>
                <a:cs typeface="Gill Sans MT"/>
              </a:rPr>
              <a:t>El   </a:t>
            </a:r>
            <a:r>
              <a:rPr sz="1800" spc="110" dirty="0">
                <a:solidFill>
                  <a:srgbClr val="464646"/>
                </a:solidFill>
                <a:latin typeface="Gill Sans MT"/>
                <a:cs typeface="Gill Sans MT"/>
              </a:rPr>
              <a:t> </a:t>
            </a:r>
            <a:r>
              <a:rPr sz="1800" spc="-40" dirty="0">
                <a:solidFill>
                  <a:srgbClr val="464646"/>
                </a:solidFill>
                <a:latin typeface="Gill Sans MT"/>
                <a:cs typeface="Gill Sans MT"/>
              </a:rPr>
              <a:t>presente</a:t>
            </a:r>
            <a:r>
              <a:rPr sz="1800" dirty="0">
                <a:solidFill>
                  <a:srgbClr val="464646"/>
                </a:solidFill>
                <a:latin typeface="Gill Sans MT"/>
                <a:cs typeface="Gill Sans MT"/>
              </a:rPr>
              <a:t>   </a:t>
            </a:r>
            <a:r>
              <a:rPr sz="1800" spc="105" dirty="0">
                <a:solidFill>
                  <a:srgbClr val="464646"/>
                </a:solidFill>
                <a:latin typeface="Gill Sans MT"/>
                <a:cs typeface="Gill Sans MT"/>
              </a:rPr>
              <a:t> </a:t>
            </a:r>
            <a:r>
              <a:rPr sz="1800" spc="-70" dirty="0">
                <a:solidFill>
                  <a:srgbClr val="464646"/>
                </a:solidFill>
                <a:latin typeface="Gill Sans MT"/>
                <a:cs typeface="Gill Sans MT"/>
              </a:rPr>
              <a:t>p</a:t>
            </a:r>
            <a:r>
              <a:rPr sz="1800" spc="-50" dirty="0">
                <a:solidFill>
                  <a:srgbClr val="464646"/>
                </a:solidFill>
                <a:latin typeface="Gill Sans MT"/>
                <a:cs typeface="Gill Sans MT"/>
              </a:rPr>
              <a:t>r</a:t>
            </a:r>
            <a:r>
              <a:rPr sz="1800" spc="-20" dirty="0">
                <a:solidFill>
                  <a:srgbClr val="464646"/>
                </a:solidFill>
                <a:latin typeface="Gill Sans MT"/>
                <a:cs typeface="Gill Sans MT"/>
              </a:rPr>
              <a:t>ogr</a:t>
            </a:r>
            <a:r>
              <a:rPr sz="1800" spc="-10" dirty="0">
                <a:solidFill>
                  <a:srgbClr val="464646"/>
                </a:solidFill>
                <a:latin typeface="Gill Sans MT"/>
                <a:cs typeface="Gill Sans MT"/>
              </a:rPr>
              <a:t>a</a:t>
            </a:r>
            <a:r>
              <a:rPr sz="1800" spc="50" dirty="0">
                <a:solidFill>
                  <a:srgbClr val="464646"/>
                </a:solidFill>
                <a:latin typeface="Gill Sans MT"/>
                <a:cs typeface="Gill Sans MT"/>
              </a:rPr>
              <a:t>m</a:t>
            </a:r>
            <a:r>
              <a:rPr sz="1800" spc="60" dirty="0">
                <a:solidFill>
                  <a:srgbClr val="464646"/>
                </a:solidFill>
                <a:latin typeface="Gill Sans MT"/>
                <a:cs typeface="Gill Sans MT"/>
              </a:rPr>
              <a:t>a</a:t>
            </a:r>
            <a:r>
              <a:rPr sz="1800" dirty="0">
                <a:solidFill>
                  <a:srgbClr val="464646"/>
                </a:solidFill>
                <a:latin typeface="Gill Sans MT"/>
                <a:cs typeface="Gill Sans MT"/>
              </a:rPr>
              <a:t>   </a:t>
            </a:r>
            <a:r>
              <a:rPr sz="1800" spc="120" dirty="0">
                <a:solidFill>
                  <a:srgbClr val="464646"/>
                </a:solidFill>
                <a:latin typeface="Gill Sans MT"/>
                <a:cs typeface="Gill Sans MT"/>
              </a:rPr>
              <a:t> </a:t>
            </a:r>
            <a:r>
              <a:rPr sz="1800" spc="-20" dirty="0">
                <a:solidFill>
                  <a:srgbClr val="464646"/>
                </a:solidFill>
                <a:latin typeface="Gill Sans MT"/>
                <a:cs typeface="Gill Sans MT"/>
              </a:rPr>
              <a:t>de</a:t>
            </a:r>
            <a:r>
              <a:rPr sz="1800" dirty="0">
                <a:solidFill>
                  <a:srgbClr val="464646"/>
                </a:solidFill>
                <a:latin typeface="Gill Sans MT"/>
                <a:cs typeface="Gill Sans MT"/>
              </a:rPr>
              <a:t>   </a:t>
            </a:r>
            <a:r>
              <a:rPr sz="1800" spc="105" dirty="0">
                <a:solidFill>
                  <a:srgbClr val="464646"/>
                </a:solidFill>
                <a:latin typeface="Gill Sans MT"/>
                <a:cs typeface="Gill Sans MT"/>
              </a:rPr>
              <a:t> </a:t>
            </a:r>
            <a:r>
              <a:rPr sz="1800" spc="-20" dirty="0">
                <a:solidFill>
                  <a:srgbClr val="464646"/>
                </a:solidFill>
                <a:latin typeface="Gill Sans MT"/>
                <a:cs typeface="Gill Sans MT"/>
              </a:rPr>
              <a:t>estudio </a:t>
            </a:r>
            <a:r>
              <a:rPr sz="1800" spc="-70" dirty="0">
                <a:solidFill>
                  <a:srgbClr val="464646"/>
                </a:solidFill>
                <a:latin typeface="Gill Sans MT"/>
                <a:cs typeface="Gill Sans MT"/>
              </a:rPr>
              <a:t>p</a:t>
            </a:r>
            <a:r>
              <a:rPr sz="1800" spc="-50" dirty="0">
                <a:solidFill>
                  <a:srgbClr val="464646"/>
                </a:solidFill>
                <a:latin typeface="Gill Sans MT"/>
                <a:cs typeface="Gill Sans MT"/>
              </a:rPr>
              <a:t>rop</a:t>
            </a:r>
            <a:r>
              <a:rPr sz="1800" spc="-114" dirty="0">
                <a:solidFill>
                  <a:srgbClr val="464646"/>
                </a:solidFill>
                <a:latin typeface="Gill Sans MT"/>
                <a:cs typeface="Gill Sans MT"/>
              </a:rPr>
              <a:t>or</a:t>
            </a:r>
            <a:r>
              <a:rPr sz="1800" spc="-105" dirty="0">
                <a:solidFill>
                  <a:srgbClr val="464646"/>
                </a:solidFill>
                <a:latin typeface="Gill Sans MT"/>
                <a:cs typeface="Gill Sans MT"/>
              </a:rPr>
              <a:t>c</a:t>
            </a:r>
            <a:r>
              <a:rPr sz="1800" spc="20" dirty="0">
                <a:solidFill>
                  <a:srgbClr val="464646"/>
                </a:solidFill>
                <a:latin typeface="Gill Sans MT"/>
                <a:cs typeface="Gill Sans MT"/>
              </a:rPr>
              <a:t>i</a:t>
            </a:r>
            <a:r>
              <a:rPr sz="1800" spc="-10" dirty="0">
                <a:solidFill>
                  <a:srgbClr val="464646"/>
                </a:solidFill>
                <a:latin typeface="Gill Sans MT"/>
                <a:cs typeface="Gill Sans MT"/>
              </a:rPr>
              <a:t>ona</a:t>
            </a:r>
            <a:r>
              <a:rPr sz="1800" spc="-160" dirty="0">
                <a:solidFill>
                  <a:srgbClr val="464646"/>
                </a:solidFill>
                <a:latin typeface="Gill Sans MT"/>
                <a:cs typeface="Gill Sans MT"/>
              </a:rPr>
              <a:t> </a:t>
            </a:r>
            <a:r>
              <a:rPr sz="1800" spc="75" dirty="0">
                <a:solidFill>
                  <a:srgbClr val="464646"/>
                </a:solidFill>
                <a:latin typeface="Gill Sans MT"/>
                <a:cs typeface="Gill Sans MT"/>
              </a:rPr>
              <a:t>a</a:t>
            </a:r>
            <a:r>
              <a:rPr sz="1800" spc="35" dirty="0">
                <a:solidFill>
                  <a:srgbClr val="464646"/>
                </a:solidFill>
                <a:latin typeface="Gill Sans MT"/>
                <a:cs typeface="Gill Sans MT"/>
              </a:rPr>
              <a:t>l</a:t>
            </a:r>
            <a:r>
              <a:rPr sz="1800" spc="-175" dirty="0">
                <a:solidFill>
                  <a:srgbClr val="464646"/>
                </a:solidFill>
                <a:latin typeface="Gill Sans MT"/>
                <a:cs typeface="Gill Sans MT"/>
              </a:rPr>
              <a:t> </a:t>
            </a:r>
            <a:r>
              <a:rPr sz="1800" spc="15" dirty="0">
                <a:solidFill>
                  <a:srgbClr val="464646"/>
                </a:solidFill>
                <a:latin typeface="Gill Sans MT"/>
                <a:cs typeface="Gill Sans MT"/>
              </a:rPr>
              <a:t>p</a:t>
            </a:r>
            <a:r>
              <a:rPr sz="1800" spc="65" dirty="0">
                <a:solidFill>
                  <a:srgbClr val="464646"/>
                </a:solidFill>
                <a:latin typeface="Gill Sans MT"/>
                <a:cs typeface="Gill Sans MT"/>
              </a:rPr>
              <a:t>a</a:t>
            </a:r>
            <a:r>
              <a:rPr sz="1800" spc="-20" dirty="0">
                <a:solidFill>
                  <a:srgbClr val="464646"/>
                </a:solidFill>
                <a:latin typeface="Gill Sans MT"/>
                <a:cs typeface="Gill Sans MT"/>
              </a:rPr>
              <a:t>rticipante</a:t>
            </a:r>
            <a:r>
              <a:rPr sz="1800" spc="-170" dirty="0">
                <a:solidFill>
                  <a:srgbClr val="464646"/>
                </a:solidFill>
                <a:latin typeface="Gill Sans MT"/>
                <a:cs typeface="Gill Sans MT"/>
              </a:rPr>
              <a:t> </a:t>
            </a:r>
            <a:r>
              <a:rPr sz="1800" spc="25" dirty="0">
                <a:solidFill>
                  <a:srgbClr val="464646"/>
                </a:solidFill>
                <a:latin typeface="Gill Sans MT"/>
                <a:cs typeface="Gill Sans MT"/>
              </a:rPr>
              <a:t>las</a:t>
            </a:r>
            <a:r>
              <a:rPr sz="1800" spc="-170" dirty="0">
                <a:solidFill>
                  <a:srgbClr val="464646"/>
                </a:solidFill>
                <a:latin typeface="Gill Sans MT"/>
                <a:cs typeface="Gill Sans MT"/>
              </a:rPr>
              <a:t> </a:t>
            </a:r>
            <a:r>
              <a:rPr sz="1800" spc="40" dirty="0">
                <a:solidFill>
                  <a:srgbClr val="464646"/>
                </a:solidFill>
                <a:latin typeface="Gill Sans MT"/>
                <a:cs typeface="Gill Sans MT"/>
              </a:rPr>
              <a:t>hab</a:t>
            </a:r>
            <a:r>
              <a:rPr sz="1800" spc="25" dirty="0">
                <a:solidFill>
                  <a:srgbClr val="464646"/>
                </a:solidFill>
                <a:latin typeface="Gill Sans MT"/>
                <a:cs typeface="Gill Sans MT"/>
              </a:rPr>
              <a:t>i</a:t>
            </a:r>
            <a:r>
              <a:rPr sz="1800" spc="10" dirty="0">
                <a:solidFill>
                  <a:srgbClr val="464646"/>
                </a:solidFill>
                <a:latin typeface="Gill Sans MT"/>
                <a:cs typeface="Gill Sans MT"/>
              </a:rPr>
              <a:t>lidades </a:t>
            </a:r>
            <a:r>
              <a:rPr sz="1800" spc="-25" dirty="0">
                <a:solidFill>
                  <a:srgbClr val="464646"/>
                </a:solidFill>
                <a:latin typeface="Gill Sans MT"/>
                <a:cs typeface="Gill Sans MT"/>
              </a:rPr>
              <a:t>y</a:t>
            </a:r>
            <a:r>
              <a:rPr sz="1800" spc="-145" dirty="0">
                <a:solidFill>
                  <a:srgbClr val="464646"/>
                </a:solidFill>
                <a:latin typeface="Gill Sans MT"/>
                <a:cs typeface="Gill Sans MT"/>
              </a:rPr>
              <a:t> </a:t>
            </a:r>
            <a:r>
              <a:rPr sz="1800" spc="-25" dirty="0">
                <a:solidFill>
                  <a:srgbClr val="464646"/>
                </a:solidFill>
                <a:latin typeface="Gill Sans MT"/>
                <a:cs typeface="Gill Sans MT"/>
              </a:rPr>
              <a:t>competencias</a:t>
            </a:r>
            <a:r>
              <a:rPr sz="1800" spc="-155" dirty="0">
                <a:solidFill>
                  <a:srgbClr val="464646"/>
                </a:solidFill>
                <a:latin typeface="Gill Sans MT"/>
                <a:cs typeface="Gill Sans MT"/>
              </a:rPr>
              <a:t> </a:t>
            </a:r>
            <a:r>
              <a:rPr sz="1800" spc="-45" dirty="0">
                <a:solidFill>
                  <a:srgbClr val="464646"/>
                </a:solidFill>
                <a:latin typeface="Gill Sans MT"/>
                <a:cs typeface="Gill Sans MT"/>
              </a:rPr>
              <a:t>nec</a:t>
            </a:r>
            <a:r>
              <a:rPr sz="1800" spc="-55" dirty="0">
                <a:solidFill>
                  <a:srgbClr val="464646"/>
                </a:solidFill>
                <a:latin typeface="Gill Sans MT"/>
                <a:cs typeface="Gill Sans MT"/>
              </a:rPr>
              <a:t>e</a:t>
            </a:r>
            <a:r>
              <a:rPr sz="1800" spc="-5" dirty="0">
                <a:solidFill>
                  <a:srgbClr val="464646"/>
                </a:solidFill>
                <a:latin typeface="Gill Sans MT"/>
                <a:cs typeface="Gill Sans MT"/>
              </a:rPr>
              <a:t>sarias</a:t>
            </a:r>
            <a:r>
              <a:rPr sz="1800" spc="-140" dirty="0">
                <a:solidFill>
                  <a:srgbClr val="464646"/>
                </a:solidFill>
                <a:latin typeface="Gill Sans MT"/>
                <a:cs typeface="Gill Sans MT"/>
              </a:rPr>
              <a:t> </a:t>
            </a:r>
            <a:r>
              <a:rPr sz="1800" spc="-10" dirty="0">
                <a:solidFill>
                  <a:srgbClr val="464646"/>
                </a:solidFill>
                <a:latin typeface="Gill Sans MT"/>
                <a:cs typeface="Gill Sans MT"/>
              </a:rPr>
              <a:t>que</a:t>
            </a:r>
            <a:r>
              <a:rPr sz="1800" spc="-140" dirty="0">
                <a:solidFill>
                  <a:srgbClr val="464646"/>
                </a:solidFill>
                <a:latin typeface="Gill Sans MT"/>
                <a:cs typeface="Gill Sans MT"/>
              </a:rPr>
              <a:t> </a:t>
            </a:r>
            <a:r>
              <a:rPr sz="1800" spc="-5" dirty="0">
                <a:solidFill>
                  <a:srgbClr val="464646"/>
                </a:solidFill>
                <a:latin typeface="Gill Sans MT"/>
                <a:cs typeface="Gill Sans MT"/>
              </a:rPr>
              <a:t>l</a:t>
            </a:r>
            <a:r>
              <a:rPr sz="1800" dirty="0">
                <a:solidFill>
                  <a:srgbClr val="464646"/>
                </a:solidFill>
                <a:latin typeface="Gill Sans MT"/>
                <a:cs typeface="Gill Sans MT"/>
              </a:rPr>
              <a:t>e</a:t>
            </a:r>
            <a:r>
              <a:rPr sz="1800" spc="-140" dirty="0">
                <a:solidFill>
                  <a:srgbClr val="464646"/>
                </a:solidFill>
                <a:latin typeface="Gill Sans MT"/>
                <a:cs typeface="Gill Sans MT"/>
              </a:rPr>
              <a:t> </a:t>
            </a:r>
            <a:r>
              <a:rPr sz="1800" spc="-40" dirty="0">
                <a:solidFill>
                  <a:srgbClr val="464646"/>
                </a:solidFill>
                <a:latin typeface="Gill Sans MT"/>
                <a:cs typeface="Gill Sans MT"/>
              </a:rPr>
              <a:t>prep</a:t>
            </a:r>
            <a:r>
              <a:rPr sz="1800" spc="65" dirty="0">
                <a:solidFill>
                  <a:srgbClr val="464646"/>
                </a:solidFill>
                <a:latin typeface="Gill Sans MT"/>
                <a:cs typeface="Gill Sans MT"/>
              </a:rPr>
              <a:t>a</a:t>
            </a:r>
            <a:r>
              <a:rPr sz="1800" spc="-50" dirty="0">
                <a:solidFill>
                  <a:srgbClr val="464646"/>
                </a:solidFill>
                <a:latin typeface="Gill Sans MT"/>
                <a:cs typeface="Gill Sans MT"/>
              </a:rPr>
              <a:t>ren </a:t>
            </a:r>
            <a:r>
              <a:rPr sz="1800" spc="40" dirty="0">
                <a:solidFill>
                  <a:srgbClr val="464646"/>
                </a:solidFill>
                <a:latin typeface="Gill Sans MT"/>
                <a:cs typeface="Gill Sans MT"/>
              </a:rPr>
              <a:t>p</a:t>
            </a:r>
            <a:r>
              <a:rPr sz="1800" spc="35" dirty="0">
                <a:solidFill>
                  <a:srgbClr val="464646"/>
                </a:solidFill>
                <a:latin typeface="Gill Sans MT"/>
                <a:cs typeface="Gill Sans MT"/>
              </a:rPr>
              <a:t>a</a:t>
            </a:r>
            <a:r>
              <a:rPr sz="1800" spc="-35" dirty="0">
                <a:solidFill>
                  <a:srgbClr val="464646"/>
                </a:solidFill>
                <a:latin typeface="Gill Sans MT"/>
                <a:cs typeface="Gill Sans MT"/>
              </a:rPr>
              <a:t>ra</a:t>
            </a:r>
            <a:r>
              <a:rPr sz="1800" dirty="0">
                <a:solidFill>
                  <a:srgbClr val="464646"/>
                </a:solidFill>
                <a:latin typeface="Gill Sans MT"/>
                <a:cs typeface="Gill Sans MT"/>
              </a:rPr>
              <a:t> </a:t>
            </a:r>
            <a:r>
              <a:rPr sz="1800" spc="-55" dirty="0">
                <a:solidFill>
                  <a:srgbClr val="464646"/>
                </a:solidFill>
                <a:latin typeface="Gill Sans MT"/>
                <a:cs typeface="Gill Sans MT"/>
              </a:rPr>
              <a:t> </a:t>
            </a:r>
            <a:r>
              <a:rPr sz="1800" spc="15" dirty="0">
                <a:solidFill>
                  <a:srgbClr val="464646"/>
                </a:solidFill>
                <a:latin typeface="Gill Sans MT"/>
                <a:cs typeface="Gill Sans MT"/>
              </a:rPr>
              <a:t>u</a:t>
            </a:r>
            <a:r>
              <a:rPr sz="1800" spc="20" dirty="0">
                <a:solidFill>
                  <a:srgbClr val="464646"/>
                </a:solidFill>
                <a:latin typeface="Gill Sans MT"/>
                <a:cs typeface="Gill Sans MT"/>
              </a:rPr>
              <a:t>n</a:t>
            </a:r>
            <a:r>
              <a:rPr sz="1800" dirty="0">
                <a:solidFill>
                  <a:srgbClr val="464646"/>
                </a:solidFill>
                <a:latin typeface="Gill Sans MT"/>
                <a:cs typeface="Gill Sans MT"/>
              </a:rPr>
              <a:t> </a:t>
            </a:r>
            <a:r>
              <a:rPr sz="1800" spc="-70" dirty="0">
                <a:solidFill>
                  <a:srgbClr val="464646"/>
                </a:solidFill>
                <a:latin typeface="Gill Sans MT"/>
                <a:cs typeface="Gill Sans MT"/>
              </a:rPr>
              <a:t> </a:t>
            </a:r>
            <a:r>
              <a:rPr sz="1800" spc="-85" dirty="0">
                <a:solidFill>
                  <a:srgbClr val="464646"/>
                </a:solidFill>
                <a:latin typeface="Gill Sans MT"/>
                <a:cs typeface="Gill Sans MT"/>
              </a:rPr>
              <a:t>ex</a:t>
            </a:r>
            <a:r>
              <a:rPr sz="1800" spc="-50" dirty="0">
                <a:solidFill>
                  <a:srgbClr val="464646"/>
                </a:solidFill>
                <a:latin typeface="Gill Sans MT"/>
                <a:cs typeface="Gill Sans MT"/>
              </a:rPr>
              <a:t>itoso</a:t>
            </a:r>
            <a:r>
              <a:rPr sz="1800" dirty="0">
                <a:solidFill>
                  <a:srgbClr val="464646"/>
                </a:solidFill>
                <a:latin typeface="Gill Sans MT"/>
                <a:cs typeface="Gill Sans MT"/>
              </a:rPr>
              <a:t> </a:t>
            </a:r>
            <a:r>
              <a:rPr sz="1800" spc="-70" dirty="0">
                <a:solidFill>
                  <a:srgbClr val="464646"/>
                </a:solidFill>
                <a:latin typeface="Gill Sans MT"/>
                <a:cs typeface="Gill Sans MT"/>
              </a:rPr>
              <a:t> </a:t>
            </a:r>
            <a:r>
              <a:rPr sz="1800" spc="-25" dirty="0">
                <a:solidFill>
                  <a:srgbClr val="464646"/>
                </a:solidFill>
                <a:latin typeface="Gill Sans MT"/>
                <a:cs typeface="Gill Sans MT"/>
              </a:rPr>
              <a:t>desempeño</a:t>
            </a:r>
            <a:r>
              <a:rPr sz="1800" dirty="0">
                <a:solidFill>
                  <a:srgbClr val="464646"/>
                </a:solidFill>
                <a:latin typeface="Gill Sans MT"/>
                <a:cs typeface="Gill Sans MT"/>
              </a:rPr>
              <a:t> </a:t>
            </a:r>
            <a:r>
              <a:rPr sz="1800" spc="-75" dirty="0">
                <a:solidFill>
                  <a:srgbClr val="464646"/>
                </a:solidFill>
                <a:latin typeface="Gill Sans MT"/>
                <a:cs typeface="Gill Sans MT"/>
              </a:rPr>
              <a:t> </a:t>
            </a:r>
            <a:r>
              <a:rPr sz="1800" spc="-35" dirty="0">
                <a:solidFill>
                  <a:srgbClr val="464646"/>
                </a:solidFill>
                <a:latin typeface="Gill Sans MT"/>
                <a:cs typeface="Gill Sans MT"/>
              </a:rPr>
              <a:t>dur</a:t>
            </a:r>
            <a:r>
              <a:rPr sz="1800" spc="45" dirty="0">
                <a:solidFill>
                  <a:srgbClr val="464646"/>
                </a:solidFill>
                <a:latin typeface="Gill Sans MT"/>
                <a:cs typeface="Gill Sans MT"/>
              </a:rPr>
              <a:t>an</a:t>
            </a:r>
            <a:r>
              <a:rPr sz="1800" spc="-40" dirty="0">
                <a:solidFill>
                  <a:srgbClr val="464646"/>
                </a:solidFill>
                <a:latin typeface="Gill Sans MT"/>
                <a:cs typeface="Gill Sans MT"/>
              </a:rPr>
              <a:t>te</a:t>
            </a:r>
            <a:r>
              <a:rPr sz="1800" dirty="0">
                <a:solidFill>
                  <a:srgbClr val="464646"/>
                </a:solidFill>
                <a:latin typeface="Gill Sans MT"/>
                <a:cs typeface="Gill Sans MT"/>
              </a:rPr>
              <a:t> </a:t>
            </a:r>
            <a:r>
              <a:rPr sz="1800" spc="-60" dirty="0">
                <a:solidFill>
                  <a:srgbClr val="464646"/>
                </a:solidFill>
                <a:latin typeface="Gill Sans MT"/>
                <a:cs typeface="Gill Sans MT"/>
              </a:rPr>
              <a:t> </a:t>
            </a:r>
            <a:r>
              <a:rPr sz="1800" dirty="0">
                <a:solidFill>
                  <a:srgbClr val="464646"/>
                </a:solidFill>
                <a:latin typeface="Gill Sans MT"/>
                <a:cs typeface="Gill Sans MT"/>
              </a:rPr>
              <a:t>el </a:t>
            </a:r>
            <a:r>
              <a:rPr sz="1800" spc="-70" dirty="0">
                <a:solidFill>
                  <a:srgbClr val="464646"/>
                </a:solidFill>
                <a:latin typeface="Gill Sans MT"/>
                <a:cs typeface="Gill Sans MT"/>
              </a:rPr>
              <a:t>p</a:t>
            </a:r>
            <a:r>
              <a:rPr sz="1800" spc="-50" dirty="0">
                <a:solidFill>
                  <a:srgbClr val="464646"/>
                </a:solidFill>
                <a:latin typeface="Gill Sans MT"/>
                <a:cs typeface="Gill Sans MT"/>
              </a:rPr>
              <a:t>r</a:t>
            </a:r>
            <a:r>
              <a:rPr sz="1800" spc="-80" dirty="0">
                <a:solidFill>
                  <a:srgbClr val="464646"/>
                </a:solidFill>
                <a:latin typeface="Gill Sans MT"/>
                <a:cs typeface="Gill Sans MT"/>
              </a:rPr>
              <a:t>oceso</a:t>
            </a:r>
            <a:r>
              <a:rPr sz="1800" dirty="0">
                <a:solidFill>
                  <a:srgbClr val="464646"/>
                </a:solidFill>
                <a:latin typeface="Gill Sans MT"/>
                <a:cs typeface="Gill Sans MT"/>
              </a:rPr>
              <a:t>  </a:t>
            </a:r>
            <a:r>
              <a:rPr sz="1800" spc="-75" dirty="0">
                <a:solidFill>
                  <a:srgbClr val="464646"/>
                </a:solidFill>
                <a:latin typeface="Gill Sans MT"/>
                <a:cs typeface="Gill Sans MT"/>
              </a:rPr>
              <a:t> </a:t>
            </a:r>
            <a:r>
              <a:rPr sz="1800" spc="-25" dirty="0">
                <a:solidFill>
                  <a:srgbClr val="464646"/>
                </a:solidFill>
                <a:latin typeface="Gill Sans MT"/>
                <a:cs typeface="Gill Sans MT"/>
              </a:rPr>
              <a:t>d</a:t>
            </a:r>
            <a:r>
              <a:rPr sz="1800" spc="-20" dirty="0">
                <a:solidFill>
                  <a:srgbClr val="464646"/>
                </a:solidFill>
                <a:latin typeface="Gill Sans MT"/>
                <a:cs typeface="Gill Sans MT"/>
              </a:rPr>
              <a:t>e</a:t>
            </a:r>
            <a:r>
              <a:rPr sz="1800" dirty="0">
                <a:solidFill>
                  <a:srgbClr val="464646"/>
                </a:solidFill>
                <a:latin typeface="Gill Sans MT"/>
                <a:cs typeface="Gill Sans MT"/>
              </a:rPr>
              <a:t>  </a:t>
            </a:r>
            <a:r>
              <a:rPr sz="1800" spc="-80" dirty="0">
                <a:solidFill>
                  <a:srgbClr val="464646"/>
                </a:solidFill>
                <a:latin typeface="Gill Sans MT"/>
                <a:cs typeface="Gill Sans MT"/>
              </a:rPr>
              <a:t> </a:t>
            </a:r>
            <a:r>
              <a:rPr sz="1800" spc="-40" dirty="0">
                <a:solidFill>
                  <a:srgbClr val="464646"/>
                </a:solidFill>
                <a:latin typeface="Gill Sans MT"/>
                <a:cs typeface="Gill Sans MT"/>
              </a:rPr>
              <a:t>s</a:t>
            </a:r>
            <a:r>
              <a:rPr sz="1800" spc="-50" dirty="0">
                <a:solidFill>
                  <a:srgbClr val="464646"/>
                </a:solidFill>
                <a:latin typeface="Gill Sans MT"/>
                <a:cs typeface="Gill Sans MT"/>
              </a:rPr>
              <a:t>elec</a:t>
            </a:r>
            <a:r>
              <a:rPr sz="1800" spc="-65" dirty="0">
                <a:solidFill>
                  <a:srgbClr val="464646"/>
                </a:solidFill>
                <a:latin typeface="Gill Sans MT"/>
                <a:cs typeface="Gill Sans MT"/>
              </a:rPr>
              <a:t>c</a:t>
            </a:r>
            <a:r>
              <a:rPr sz="1800" spc="-20" dirty="0">
                <a:solidFill>
                  <a:srgbClr val="464646"/>
                </a:solidFill>
                <a:latin typeface="Gill Sans MT"/>
                <a:cs typeface="Gill Sans MT"/>
              </a:rPr>
              <a:t>ión</a:t>
            </a:r>
            <a:r>
              <a:rPr sz="1800" dirty="0">
                <a:solidFill>
                  <a:srgbClr val="464646"/>
                </a:solidFill>
                <a:latin typeface="Gill Sans MT"/>
                <a:cs typeface="Gill Sans MT"/>
              </a:rPr>
              <a:t>  </a:t>
            </a:r>
            <a:r>
              <a:rPr sz="1800" spc="-75" dirty="0">
                <a:solidFill>
                  <a:srgbClr val="464646"/>
                </a:solidFill>
                <a:latin typeface="Gill Sans MT"/>
                <a:cs typeface="Gill Sans MT"/>
              </a:rPr>
              <a:t> </a:t>
            </a:r>
            <a:r>
              <a:rPr sz="1800" spc="-25" dirty="0">
                <a:solidFill>
                  <a:srgbClr val="464646"/>
                </a:solidFill>
                <a:latin typeface="Gill Sans MT"/>
                <a:cs typeface="Gill Sans MT"/>
              </a:rPr>
              <a:t>y</a:t>
            </a:r>
            <a:r>
              <a:rPr sz="1800" dirty="0">
                <a:solidFill>
                  <a:srgbClr val="464646"/>
                </a:solidFill>
                <a:latin typeface="Gill Sans MT"/>
                <a:cs typeface="Gill Sans MT"/>
              </a:rPr>
              <a:t>  </a:t>
            </a:r>
            <a:r>
              <a:rPr sz="1800" spc="-80" dirty="0">
                <a:solidFill>
                  <a:srgbClr val="464646"/>
                </a:solidFill>
                <a:latin typeface="Gill Sans MT"/>
                <a:cs typeface="Gill Sans MT"/>
              </a:rPr>
              <a:t> </a:t>
            </a:r>
            <a:r>
              <a:rPr sz="1800" dirty="0">
                <a:solidFill>
                  <a:srgbClr val="464646"/>
                </a:solidFill>
                <a:latin typeface="Gill Sans MT"/>
                <a:cs typeface="Gill Sans MT"/>
              </a:rPr>
              <a:t>el  </a:t>
            </a:r>
            <a:r>
              <a:rPr sz="1800" spc="-75" dirty="0">
                <a:solidFill>
                  <a:srgbClr val="464646"/>
                </a:solidFill>
                <a:latin typeface="Gill Sans MT"/>
                <a:cs typeface="Gill Sans MT"/>
              </a:rPr>
              <a:t> </a:t>
            </a:r>
            <a:r>
              <a:rPr sz="1800" spc="-45" dirty="0">
                <a:solidFill>
                  <a:srgbClr val="464646"/>
                </a:solidFill>
                <a:latin typeface="Gill Sans MT"/>
                <a:cs typeface="Gill Sans MT"/>
              </a:rPr>
              <a:t>desar</a:t>
            </a:r>
            <a:r>
              <a:rPr sz="1800" spc="-40" dirty="0">
                <a:solidFill>
                  <a:srgbClr val="464646"/>
                </a:solidFill>
                <a:latin typeface="Gill Sans MT"/>
                <a:cs typeface="Gill Sans MT"/>
              </a:rPr>
              <a:t>r</a:t>
            </a:r>
            <a:r>
              <a:rPr sz="1800" spc="-45" dirty="0">
                <a:solidFill>
                  <a:srgbClr val="464646"/>
                </a:solidFill>
                <a:latin typeface="Gill Sans MT"/>
                <a:cs typeface="Gill Sans MT"/>
              </a:rPr>
              <a:t>o</a:t>
            </a:r>
            <a:r>
              <a:rPr sz="1800" spc="-15" dirty="0">
                <a:solidFill>
                  <a:srgbClr val="464646"/>
                </a:solidFill>
                <a:latin typeface="Gill Sans MT"/>
                <a:cs typeface="Gill Sans MT"/>
              </a:rPr>
              <a:t>l</a:t>
            </a:r>
            <a:r>
              <a:rPr sz="1800" spc="50" dirty="0">
                <a:solidFill>
                  <a:srgbClr val="464646"/>
                </a:solidFill>
                <a:latin typeface="Gill Sans MT"/>
                <a:cs typeface="Gill Sans MT"/>
              </a:rPr>
              <a:t>l</a:t>
            </a:r>
            <a:r>
              <a:rPr sz="1800" spc="-85" dirty="0">
                <a:solidFill>
                  <a:srgbClr val="464646"/>
                </a:solidFill>
                <a:latin typeface="Gill Sans MT"/>
                <a:cs typeface="Gill Sans MT"/>
              </a:rPr>
              <a:t>o </a:t>
            </a:r>
            <a:r>
              <a:rPr sz="1800" spc="-30" dirty="0">
                <a:solidFill>
                  <a:srgbClr val="464646"/>
                </a:solidFill>
                <a:latin typeface="Gill Sans MT"/>
                <a:cs typeface="Gill Sans MT"/>
              </a:rPr>
              <a:t>per</a:t>
            </a:r>
            <a:r>
              <a:rPr sz="1800" spc="-40" dirty="0">
                <a:solidFill>
                  <a:srgbClr val="464646"/>
                </a:solidFill>
                <a:latin typeface="Gill Sans MT"/>
                <a:cs typeface="Gill Sans MT"/>
              </a:rPr>
              <a:t>m</a:t>
            </a:r>
            <a:r>
              <a:rPr sz="1800" spc="45" dirty="0">
                <a:solidFill>
                  <a:srgbClr val="464646"/>
                </a:solidFill>
                <a:latin typeface="Gill Sans MT"/>
                <a:cs typeface="Gill Sans MT"/>
              </a:rPr>
              <a:t>an</a:t>
            </a:r>
            <a:r>
              <a:rPr sz="1800" spc="-25" dirty="0">
                <a:solidFill>
                  <a:srgbClr val="464646"/>
                </a:solidFill>
                <a:latin typeface="Gill Sans MT"/>
                <a:cs typeface="Gill Sans MT"/>
              </a:rPr>
              <a:t>ente</a:t>
            </a:r>
            <a:r>
              <a:rPr sz="1800" dirty="0">
                <a:solidFill>
                  <a:srgbClr val="464646"/>
                </a:solidFill>
                <a:latin typeface="Gill Sans MT"/>
                <a:cs typeface="Gill Sans MT"/>
              </a:rPr>
              <a:t> </a:t>
            </a:r>
            <a:r>
              <a:rPr sz="1800" spc="-105" dirty="0">
                <a:solidFill>
                  <a:srgbClr val="464646"/>
                </a:solidFill>
                <a:latin typeface="Gill Sans MT"/>
                <a:cs typeface="Gill Sans MT"/>
              </a:rPr>
              <a:t> </a:t>
            </a:r>
            <a:r>
              <a:rPr sz="1800" spc="-25" dirty="0">
                <a:solidFill>
                  <a:srgbClr val="464646"/>
                </a:solidFill>
                <a:latin typeface="Gill Sans MT"/>
                <a:cs typeface="Gill Sans MT"/>
              </a:rPr>
              <a:t>d</a:t>
            </a:r>
            <a:r>
              <a:rPr sz="1800" spc="-20" dirty="0">
                <a:solidFill>
                  <a:srgbClr val="464646"/>
                </a:solidFill>
                <a:latin typeface="Gill Sans MT"/>
                <a:cs typeface="Gill Sans MT"/>
              </a:rPr>
              <a:t>e</a:t>
            </a:r>
            <a:r>
              <a:rPr sz="1800" dirty="0">
                <a:solidFill>
                  <a:srgbClr val="464646"/>
                </a:solidFill>
                <a:latin typeface="Gill Sans MT"/>
                <a:cs typeface="Gill Sans MT"/>
              </a:rPr>
              <a:t> </a:t>
            </a:r>
            <a:r>
              <a:rPr sz="1800" spc="-110" dirty="0">
                <a:solidFill>
                  <a:srgbClr val="464646"/>
                </a:solidFill>
                <a:latin typeface="Gill Sans MT"/>
                <a:cs typeface="Gill Sans MT"/>
              </a:rPr>
              <a:t> </a:t>
            </a:r>
            <a:r>
              <a:rPr sz="1800" spc="-15" dirty="0">
                <a:solidFill>
                  <a:srgbClr val="464646"/>
                </a:solidFill>
                <a:latin typeface="Gill Sans MT"/>
                <a:cs typeface="Gill Sans MT"/>
              </a:rPr>
              <a:t>sus</a:t>
            </a:r>
            <a:r>
              <a:rPr sz="1800" dirty="0">
                <a:solidFill>
                  <a:srgbClr val="464646"/>
                </a:solidFill>
                <a:latin typeface="Gill Sans MT"/>
                <a:cs typeface="Gill Sans MT"/>
              </a:rPr>
              <a:t> </a:t>
            </a:r>
            <a:r>
              <a:rPr sz="1800" spc="-110" dirty="0">
                <a:solidFill>
                  <a:srgbClr val="464646"/>
                </a:solidFill>
                <a:latin typeface="Gill Sans MT"/>
                <a:cs typeface="Gill Sans MT"/>
              </a:rPr>
              <a:t> </a:t>
            </a:r>
            <a:r>
              <a:rPr sz="1800" spc="35" dirty="0">
                <a:solidFill>
                  <a:srgbClr val="464646"/>
                </a:solidFill>
                <a:latin typeface="Gill Sans MT"/>
                <a:cs typeface="Gill Sans MT"/>
              </a:rPr>
              <a:t>l</a:t>
            </a:r>
            <a:r>
              <a:rPr sz="1800" spc="75" dirty="0">
                <a:solidFill>
                  <a:srgbClr val="464646"/>
                </a:solidFill>
                <a:latin typeface="Gill Sans MT"/>
                <a:cs typeface="Gill Sans MT"/>
              </a:rPr>
              <a:t>a</a:t>
            </a:r>
            <a:r>
              <a:rPr sz="1800" spc="-45" dirty="0">
                <a:solidFill>
                  <a:srgbClr val="464646"/>
                </a:solidFill>
                <a:latin typeface="Gill Sans MT"/>
                <a:cs typeface="Gill Sans MT"/>
              </a:rPr>
              <a:t>bo</a:t>
            </a:r>
            <a:r>
              <a:rPr sz="1800" spc="-50" dirty="0">
                <a:solidFill>
                  <a:srgbClr val="464646"/>
                </a:solidFill>
                <a:latin typeface="Gill Sans MT"/>
                <a:cs typeface="Gill Sans MT"/>
              </a:rPr>
              <a:t>res,</a:t>
            </a:r>
            <a:r>
              <a:rPr sz="1800" dirty="0">
                <a:solidFill>
                  <a:srgbClr val="464646"/>
                </a:solidFill>
                <a:latin typeface="Gill Sans MT"/>
                <a:cs typeface="Gill Sans MT"/>
              </a:rPr>
              <a:t> </a:t>
            </a:r>
            <a:r>
              <a:rPr sz="1800" spc="-100" dirty="0">
                <a:solidFill>
                  <a:srgbClr val="464646"/>
                </a:solidFill>
                <a:latin typeface="Gill Sans MT"/>
                <a:cs typeface="Gill Sans MT"/>
              </a:rPr>
              <a:t> </a:t>
            </a:r>
            <a:r>
              <a:rPr sz="1800" spc="15" dirty="0">
                <a:solidFill>
                  <a:srgbClr val="464646"/>
                </a:solidFill>
                <a:latin typeface="Gill Sans MT"/>
                <a:cs typeface="Gill Sans MT"/>
              </a:rPr>
              <a:t>y</a:t>
            </a:r>
            <a:r>
              <a:rPr sz="1800" spc="20" dirty="0">
                <a:solidFill>
                  <a:srgbClr val="464646"/>
                </a:solidFill>
                <a:latin typeface="Gill Sans MT"/>
                <a:cs typeface="Gill Sans MT"/>
              </a:rPr>
              <a:t>a</a:t>
            </a:r>
            <a:r>
              <a:rPr sz="1800" dirty="0">
                <a:solidFill>
                  <a:srgbClr val="464646"/>
                </a:solidFill>
                <a:latin typeface="Gill Sans MT"/>
                <a:cs typeface="Gill Sans MT"/>
              </a:rPr>
              <a:t> </a:t>
            </a:r>
            <a:r>
              <a:rPr sz="1800" spc="-105" dirty="0">
                <a:solidFill>
                  <a:srgbClr val="464646"/>
                </a:solidFill>
                <a:latin typeface="Gill Sans MT"/>
                <a:cs typeface="Gill Sans MT"/>
              </a:rPr>
              <a:t> </a:t>
            </a:r>
            <a:r>
              <a:rPr sz="1800" spc="15" dirty="0">
                <a:solidFill>
                  <a:srgbClr val="464646"/>
                </a:solidFill>
                <a:latin typeface="Gill Sans MT"/>
                <a:cs typeface="Gill Sans MT"/>
              </a:rPr>
              <a:t>q</a:t>
            </a:r>
            <a:r>
              <a:rPr sz="1800" spc="-15" dirty="0">
                <a:solidFill>
                  <a:srgbClr val="464646"/>
                </a:solidFill>
                <a:latin typeface="Gill Sans MT"/>
                <a:cs typeface="Gill Sans MT"/>
              </a:rPr>
              <a:t>ue</a:t>
            </a:r>
            <a:r>
              <a:rPr sz="1800" dirty="0">
                <a:solidFill>
                  <a:srgbClr val="464646"/>
                </a:solidFill>
                <a:latin typeface="Gill Sans MT"/>
                <a:cs typeface="Gill Sans MT"/>
              </a:rPr>
              <a:t> </a:t>
            </a:r>
            <a:r>
              <a:rPr sz="1800" spc="-105" dirty="0">
                <a:solidFill>
                  <a:srgbClr val="464646"/>
                </a:solidFill>
                <a:latin typeface="Gill Sans MT"/>
                <a:cs typeface="Gill Sans MT"/>
              </a:rPr>
              <a:t> </a:t>
            </a:r>
            <a:r>
              <a:rPr sz="1800" spc="50" dirty="0">
                <a:solidFill>
                  <a:srgbClr val="464646"/>
                </a:solidFill>
                <a:latin typeface="Gill Sans MT"/>
                <a:cs typeface="Gill Sans MT"/>
              </a:rPr>
              <a:t>l</a:t>
            </a:r>
            <a:r>
              <a:rPr sz="1800" spc="15" dirty="0">
                <a:solidFill>
                  <a:srgbClr val="464646"/>
                </a:solidFill>
                <a:latin typeface="Gill Sans MT"/>
                <a:cs typeface="Gill Sans MT"/>
              </a:rPr>
              <a:t>as </a:t>
            </a:r>
            <a:r>
              <a:rPr sz="1800" spc="-35" dirty="0">
                <a:solidFill>
                  <a:srgbClr val="464646"/>
                </a:solidFill>
                <a:latin typeface="Gill Sans MT"/>
                <a:cs typeface="Gill Sans MT"/>
              </a:rPr>
              <a:t>empr</a:t>
            </a:r>
            <a:r>
              <a:rPr sz="1800" spc="-10" dirty="0">
                <a:solidFill>
                  <a:srgbClr val="464646"/>
                </a:solidFill>
                <a:latin typeface="Gill Sans MT"/>
                <a:cs typeface="Gill Sans MT"/>
              </a:rPr>
              <a:t>esas</a:t>
            </a:r>
            <a:r>
              <a:rPr sz="1800" spc="-30" dirty="0">
                <a:solidFill>
                  <a:srgbClr val="464646"/>
                </a:solidFill>
                <a:latin typeface="Gill Sans MT"/>
                <a:cs typeface="Gill Sans MT"/>
              </a:rPr>
              <a:t> </a:t>
            </a:r>
            <a:r>
              <a:rPr sz="1800" spc="-20" dirty="0">
                <a:solidFill>
                  <a:srgbClr val="464646"/>
                </a:solidFill>
                <a:latin typeface="Gill Sans MT"/>
                <a:cs typeface="Gill Sans MT"/>
              </a:rPr>
              <a:t>ca</a:t>
            </a:r>
            <a:r>
              <a:rPr sz="1800" spc="35" dirty="0">
                <a:solidFill>
                  <a:srgbClr val="464646"/>
                </a:solidFill>
                <a:latin typeface="Gill Sans MT"/>
                <a:cs typeface="Gill Sans MT"/>
              </a:rPr>
              <a:t>da</a:t>
            </a:r>
            <a:r>
              <a:rPr sz="1800" spc="-30" dirty="0">
                <a:solidFill>
                  <a:srgbClr val="464646"/>
                </a:solidFill>
                <a:latin typeface="Gill Sans MT"/>
                <a:cs typeface="Gill Sans MT"/>
              </a:rPr>
              <a:t> </a:t>
            </a:r>
            <a:r>
              <a:rPr sz="1800" spc="-35" dirty="0">
                <a:solidFill>
                  <a:srgbClr val="464646"/>
                </a:solidFill>
                <a:latin typeface="Gill Sans MT"/>
                <a:cs typeface="Gill Sans MT"/>
              </a:rPr>
              <a:t>ve</a:t>
            </a:r>
            <a:r>
              <a:rPr sz="1800" spc="-30" dirty="0">
                <a:solidFill>
                  <a:srgbClr val="464646"/>
                </a:solidFill>
                <a:latin typeface="Gill Sans MT"/>
                <a:cs typeface="Gill Sans MT"/>
              </a:rPr>
              <a:t>z</a:t>
            </a:r>
            <a:r>
              <a:rPr sz="1800" spc="-25" dirty="0">
                <a:solidFill>
                  <a:srgbClr val="464646"/>
                </a:solidFill>
                <a:latin typeface="Gill Sans MT"/>
                <a:cs typeface="Gill Sans MT"/>
              </a:rPr>
              <a:t> </a:t>
            </a:r>
            <a:r>
              <a:rPr sz="1800" spc="-5" dirty="0" err="1">
                <a:solidFill>
                  <a:srgbClr val="464646"/>
                </a:solidFill>
                <a:latin typeface="Gill Sans MT"/>
                <a:cs typeface="Gill Sans MT"/>
              </a:rPr>
              <a:t>están</a:t>
            </a:r>
            <a:r>
              <a:rPr sz="1800" spc="-30" dirty="0">
                <a:solidFill>
                  <a:srgbClr val="464646"/>
                </a:solidFill>
                <a:latin typeface="Gill Sans MT"/>
                <a:cs typeface="Gill Sans MT"/>
              </a:rPr>
              <a:t> </a:t>
            </a:r>
            <a:r>
              <a:rPr sz="1800" spc="10" dirty="0" err="1" smtClean="0">
                <a:solidFill>
                  <a:srgbClr val="464646"/>
                </a:solidFill>
                <a:latin typeface="Gill Sans MT"/>
                <a:cs typeface="Gill Sans MT"/>
              </a:rPr>
              <a:t>eval</a:t>
            </a:r>
            <a:r>
              <a:rPr sz="1800" spc="40" dirty="0" err="1" smtClean="0">
                <a:solidFill>
                  <a:srgbClr val="464646"/>
                </a:solidFill>
                <a:latin typeface="Gill Sans MT"/>
                <a:cs typeface="Gill Sans MT"/>
              </a:rPr>
              <a:t>ua</a:t>
            </a:r>
            <a:r>
              <a:rPr sz="1800" spc="-25" dirty="0" err="1" smtClean="0">
                <a:solidFill>
                  <a:srgbClr val="464646"/>
                </a:solidFill>
                <a:latin typeface="Gill Sans MT"/>
                <a:cs typeface="Gill Sans MT"/>
              </a:rPr>
              <a:t>ndo</a:t>
            </a:r>
            <a:r>
              <a:rPr lang="es-ES" sz="1800" spc="-25" dirty="0" smtClean="0">
                <a:solidFill>
                  <a:srgbClr val="464646"/>
                </a:solidFill>
                <a:latin typeface="Gill Sans MT"/>
                <a:cs typeface="Gill Sans MT"/>
              </a:rPr>
              <a:t>:</a:t>
            </a:r>
          </a:p>
          <a:p>
            <a:pPr marL="298450" marR="5080" indent="-285750" algn="just">
              <a:lnSpc>
                <a:spcPct val="100000"/>
              </a:lnSpc>
              <a:spcBef>
                <a:spcPts val="100"/>
              </a:spcBef>
              <a:buFont typeface="Wingdings" panose="05000000000000000000" pitchFamily="2" charset="2"/>
              <a:buChar char="q"/>
            </a:pPr>
            <a:r>
              <a:rPr lang="es-ES" sz="1800" spc="-45" dirty="0" smtClean="0">
                <a:solidFill>
                  <a:srgbClr val="464646"/>
                </a:solidFill>
                <a:latin typeface="Gill Sans MT"/>
                <a:cs typeface="Gill Sans MT"/>
              </a:rPr>
              <a:t>C</a:t>
            </a:r>
            <a:r>
              <a:rPr sz="1800" spc="-45" dirty="0" smtClean="0">
                <a:solidFill>
                  <a:srgbClr val="464646"/>
                </a:solidFill>
                <a:latin typeface="Gill Sans MT"/>
                <a:cs typeface="Gill Sans MT"/>
              </a:rPr>
              <a:t>ó</a:t>
            </a:r>
            <a:r>
              <a:rPr sz="1800" spc="-65" dirty="0" smtClean="0">
                <a:solidFill>
                  <a:srgbClr val="464646"/>
                </a:solidFill>
                <a:latin typeface="Gill Sans MT"/>
                <a:cs typeface="Gill Sans MT"/>
              </a:rPr>
              <a:t>m</a:t>
            </a:r>
            <a:r>
              <a:rPr sz="1800" spc="-85" dirty="0" smtClean="0">
                <a:solidFill>
                  <a:srgbClr val="464646"/>
                </a:solidFill>
                <a:latin typeface="Gill Sans MT"/>
                <a:cs typeface="Gill Sans MT"/>
              </a:rPr>
              <a:t>o </a:t>
            </a:r>
            <a:r>
              <a:rPr sz="1800" dirty="0">
                <a:solidFill>
                  <a:srgbClr val="464646"/>
                </a:solidFill>
                <a:latin typeface="Gill Sans MT"/>
                <a:cs typeface="Gill Sans MT"/>
              </a:rPr>
              <a:t>el   </a:t>
            </a:r>
            <a:r>
              <a:rPr sz="1800" spc="-105" dirty="0">
                <a:solidFill>
                  <a:srgbClr val="464646"/>
                </a:solidFill>
                <a:latin typeface="Gill Sans MT"/>
                <a:cs typeface="Gill Sans MT"/>
              </a:rPr>
              <a:t> </a:t>
            </a:r>
            <a:r>
              <a:rPr sz="1800" spc="-20" dirty="0">
                <a:solidFill>
                  <a:srgbClr val="464646"/>
                </a:solidFill>
                <a:latin typeface="Gill Sans MT"/>
                <a:cs typeface="Gill Sans MT"/>
              </a:rPr>
              <a:t>ca</a:t>
            </a:r>
            <a:r>
              <a:rPr sz="1800" spc="25" dirty="0">
                <a:solidFill>
                  <a:srgbClr val="464646"/>
                </a:solidFill>
                <a:latin typeface="Gill Sans MT"/>
                <a:cs typeface="Gill Sans MT"/>
              </a:rPr>
              <a:t>nd</a:t>
            </a:r>
            <a:r>
              <a:rPr sz="1800" spc="-5" dirty="0">
                <a:solidFill>
                  <a:srgbClr val="464646"/>
                </a:solidFill>
                <a:latin typeface="Gill Sans MT"/>
                <a:cs typeface="Gill Sans MT"/>
              </a:rPr>
              <a:t>i</a:t>
            </a:r>
            <a:r>
              <a:rPr sz="1800" spc="15" dirty="0">
                <a:solidFill>
                  <a:srgbClr val="464646"/>
                </a:solidFill>
                <a:latin typeface="Gill Sans MT"/>
                <a:cs typeface="Gill Sans MT"/>
              </a:rPr>
              <a:t>dat</a:t>
            </a:r>
            <a:r>
              <a:rPr sz="1800" spc="-110" dirty="0">
                <a:solidFill>
                  <a:srgbClr val="464646"/>
                </a:solidFill>
                <a:latin typeface="Gill Sans MT"/>
                <a:cs typeface="Gill Sans MT"/>
              </a:rPr>
              <a:t>o</a:t>
            </a:r>
            <a:r>
              <a:rPr sz="1800" dirty="0">
                <a:solidFill>
                  <a:srgbClr val="464646"/>
                </a:solidFill>
                <a:latin typeface="Gill Sans MT"/>
                <a:cs typeface="Gill Sans MT"/>
              </a:rPr>
              <a:t>   </a:t>
            </a:r>
            <a:r>
              <a:rPr sz="1800" spc="-100" dirty="0">
                <a:solidFill>
                  <a:srgbClr val="464646"/>
                </a:solidFill>
                <a:latin typeface="Gill Sans MT"/>
                <a:cs typeface="Gill Sans MT"/>
              </a:rPr>
              <a:t> </a:t>
            </a:r>
            <a:r>
              <a:rPr sz="1800" spc="-25" dirty="0">
                <a:solidFill>
                  <a:srgbClr val="464646"/>
                </a:solidFill>
                <a:latin typeface="Gill Sans MT"/>
                <a:cs typeface="Gill Sans MT"/>
              </a:rPr>
              <a:t>y</a:t>
            </a:r>
            <a:r>
              <a:rPr sz="1800" dirty="0">
                <a:solidFill>
                  <a:srgbClr val="464646"/>
                </a:solidFill>
                <a:latin typeface="Gill Sans MT"/>
                <a:cs typeface="Gill Sans MT"/>
              </a:rPr>
              <a:t>   </a:t>
            </a:r>
            <a:r>
              <a:rPr sz="1800" spc="-110" dirty="0">
                <a:solidFill>
                  <a:srgbClr val="464646"/>
                </a:solidFill>
                <a:latin typeface="Gill Sans MT"/>
                <a:cs typeface="Gill Sans MT"/>
              </a:rPr>
              <a:t> </a:t>
            </a:r>
            <a:r>
              <a:rPr sz="1800" dirty="0">
                <a:solidFill>
                  <a:srgbClr val="464646"/>
                </a:solidFill>
                <a:latin typeface="Gill Sans MT"/>
                <a:cs typeface="Gill Sans MT"/>
              </a:rPr>
              <a:t>el   </a:t>
            </a:r>
            <a:r>
              <a:rPr sz="1800" spc="-114" dirty="0">
                <a:solidFill>
                  <a:srgbClr val="464646"/>
                </a:solidFill>
                <a:latin typeface="Gill Sans MT"/>
                <a:cs typeface="Gill Sans MT"/>
              </a:rPr>
              <a:t> </a:t>
            </a:r>
            <a:r>
              <a:rPr sz="1800" spc="-65" dirty="0" err="1" smtClean="0">
                <a:solidFill>
                  <a:srgbClr val="464646"/>
                </a:solidFill>
                <a:latin typeface="Gill Sans MT"/>
                <a:cs typeface="Gill Sans MT"/>
              </a:rPr>
              <a:t>co</a:t>
            </a:r>
            <a:r>
              <a:rPr sz="1800" spc="-25" dirty="0" err="1" smtClean="0">
                <a:solidFill>
                  <a:srgbClr val="464646"/>
                </a:solidFill>
                <a:latin typeface="Gill Sans MT"/>
                <a:cs typeface="Gill Sans MT"/>
              </a:rPr>
              <a:t>l</a:t>
            </a:r>
            <a:r>
              <a:rPr sz="1800" spc="35" dirty="0" err="1" smtClean="0">
                <a:solidFill>
                  <a:srgbClr val="464646"/>
                </a:solidFill>
                <a:latin typeface="Gill Sans MT"/>
                <a:cs typeface="Gill Sans MT"/>
              </a:rPr>
              <a:t>a</a:t>
            </a:r>
            <a:r>
              <a:rPr sz="1800" spc="50" dirty="0" err="1" smtClean="0">
                <a:solidFill>
                  <a:srgbClr val="464646"/>
                </a:solidFill>
                <a:latin typeface="Gill Sans MT"/>
                <a:cs typeface="Gill Sans MT"/>
              </a:rPr>
              <a:t>b</a:t>
            </a:r>
            <a:r>
              <a:rPr sz="1800" spc="-65" dirty="0" err="1" smtClean="0">
                <a:solidFill>
                  <a:srgbClr val="464646"/>
                </a:solidFill>
                <a:latin typeface="Gill Sans MT"/>
                <a:cs typeface="Gill Sans MT"/>
              </a:rPr>
              <a:t>or</a:t>
            </a:r>
            <a:r>
              <a:rPr sz="1800" spc="-55" dirty="0" err="1" smtClean="0">
                <a:solidFill>
                  <a:srgbClr val="464646"/>
                </a:solidFill>
                <a:latin typeface="Gill Sans MT"/>
                <a:cs typeface="Gill Sans MT"/>
              </a:rPr>
              <a:t>a</a:t>
            </a:r>
            <a:r>
              <a:rPr sz="1800" spc="15" dirty="0" err="1" smtClean="0">
                <a:solidFill>
                  <a:srgbClr val="464646"/>
                </a:solidFill>
                <a:latin typeface="Gill Sans MT"/>
                <a:cs typeface="Gill Sans MT"/>
              </a:rPr>
              <a:t>d</a:t>
            </a:r>
            <a:r>
              <a:rPr sz="1800" spc="-125" dirty="0" err="1" smtClean="0">
                <a:solidFill>
                  <a:srgbClr val="464646"/>
                </a:solidFill>
                <a:latin typeface="Gill Sans MT"/>
                <a:cs typeface="Gill Sans MT"/>
              </a:rPr>
              <a:t>or</a:t>
            </a:r>
            <a:r>
              <a:rPr lang="es-ES" dirty="0">
                <a:solidFill>
                  <a:srgbClr val="464646"/>
                </a:solidFill>
                <a:latin typeface="Gill Sans MT"/>
                <a:cs typeface="Gill Sans MT"/>
              </a:rPr>
              <a:t> </a:t>
            </a:r>
            <a:r>
              <a:rPr lang="es-ES" dirty="0" smtClean="0">
                <a:solidFill>
                  <a:srgbClr val="464646"/>
                </a:solidFill>
                <a:latin typeface="Gill Sans MT"/>
                <a:cs typeface="Gill Sans MT"/>
              </a:rPr>
              <a:t>se</a:t>
            </a:r>
            <a:r>
              <a:rPr sz="1800" spc="-45" dirty="0" smtClean="0">
                <a:solidFill>
                  <a:srgbClr val="464646"/>
                </a:solidFill>
                <a:latin typeface="Gill Sans MT"/>
                <a:cs typeface="Gill Sans MT"/>
              </a:rPr>
              <a:t> </a:t>
            </a:r>
            <a:r>
              <a:rPr sz="1800" spc="-25" dirty="0" err="1" smtClean="0">
                <a:solidFill>
                  <a:srgbClr val="464646"/>
                </a:solidFill>
                <a:latin typeface="Gill Sans MT"/>
                <a:cs typeface="Gill Sans MT"/>
              </a:rPr>
              <a:t>de</a:t>
            </a:r>
            <a:r>
              <a:rPr sz="1800" spc="-30" dirty="0" err="1" smtClean="0">
                <a:solidFill>
                  <a:srgbClr val="464646"/>
                </a:solidFill>
                <a:latin typeface="Gill Sans MT"/>
                <a:cs typeface="Gill Sans MT"/>
              </a:rPr>
              <a:t>s</a:t>
            </a:r>
            <a:r>
              <a:rPr sz="1800" spc="-10" dirty="0" err="1" smtClean="0">
                <a:solidFill>
                  <a:srgbClr val="464646"/>
                </a:solidFill>
                <a:latin typeface="Gill Sans MT"/>
                <a:cs typeface="Gill Sans MT"/>
              </a:rPr>
              <a:t>envuelv</a:t>
            </a:r>
            <a:r>
              <a:rPr sz="1800" spc="-20" dirty="0" err="1" smtClean="0">
                <a:solidFill>
                  <a:srgbClr val="464646"/>
                </a:solidFill>
                <a:latin typeface="Gill Sans MT"/>
                <a:cs typeface="Gill Sans MT"/>
              </a:rPr>
              <a:t>e</a:t>
            </a:r>
            <a:endParaRPr lang="es-ES" sz="1800" spc="-20" dirty="0" smtClean="0">
              <a:solidFill>
                <a:srgbClr val="464646"/>
              </a:solidFill>
              <a:latin typeface="Gill Sans MT"/>
              <a:cs typeface="Gill Sans MT"/>
            </a:endParaRPr>
          </a:p>
          <a:p>
            <a:pPr marL="298450" marR="5080" indent="-285750" algn="just">
              <a:lnSpc>
                <a:spcPct val="100000"/>
              </a:lnSpc>
              <a:spcBef>
                <a:spcPts val="100"/>
              </a:spcBef>
              <a:buFont typeface="Wingdings" panose="05000000000000000000" pitchFamily="2" charset="2"/>
              <a:buChar char="q"/>
            </a:pPr>
            <a:r>
              <a:rPr lang="es-ES" sz="1800" spc="-70" dirty="0" smtClean="0">
                <a:solidFill>
                  <a:srgbClr val="464646"/>
                </a:solidFill>
                <a:latin typeface="Gill Sans MT"/>
                <a:cs typeface="Gill Sans MT"/>
              </a:rPr>
              <a:t>C</a:t>
            </a:r>
            <a:r>
              <a:rPr sz="1800" spc="-70" dirty="0" smtClean="0">
                <a:solidFill>
                  <a:srgbClr val="464646"/>
                </a:solidFill>
                <a:latin typeface="Gill Sans MT"/>
                <a:cs typeface="Gill Sans MT"/>
              </a:rPr>
              <a:t>ómo</a:t>
            </a:r>
            <a:r>
              <a:rPr sz="1800" dirty="0" smtClean="0">
                <a:solidFill>
                  <a:srgbClr val="464646"/>
                </a:solidFill>
                <a:latin typeface="Gill Sans MT"/>
                <a:cs typeface="Gill Sans MT"/>
              </a:rPr>
              <a:t> </a:t>
            </a:r>
            <a:r>
              <a:rPr sz="1800" spc="-50" dirty="0" smtClean="0">
                <a:solidFill>
                  <a:srgbClr val="464646"/>
                </a:solidFill>
                <a:latin typeface="Gill Sans MT"/>
                <a:cs typeface="Gill Sans MT"/>
              </a:rPr>
              <a:t> </a:t>
            </a:r>
            <a:r>
              <a:rPr sz="1800" spc="-15" dirty="0" err="1" smtClean="0">
                <a:solidFill>
                  <a:srgbClr val="464646"/>
                </a:solidFill>
                <a:latin typeface="Gill Sans MT"/>
                <a:cs typeface="Gill Sans MT"/>
              </a:rPr>
              <a:t>inter</a:t>
            </a:r>
            <a:r>
              <a:rPr sz="1800" spc="-10" dirty="0" err="1" smtClean="0">
                <a:solidFill>
                  <a:srgbClr val="464646"/>
                </a:solidFill>
                <a:latin typeface="Gill Sans MT"/>
                <a:cs typeface="Gill Sans MT"/>
              </a:rPr>
              <a:t>actúa</a:t>
            </a:r>
            <a:endParaRPr lang="es-ES" spc="15" dirty="0">
              <a:solidFill>
                <a:srgbClr val="464646"/>
              </a:solidFill>
              <a:latin typeface="Gill Sans MT"/>
              <a:cs typeface="Gill Sans MT"/>
            </a:endParaRPr>
          </a:p>
          <a:p>
            <a:pPr marL="298450" marR="5080" indent="-285750" algn="just">
              <a:lnSpc>
                <a:spcPct val="100000"/>
              </a:lnSpc>
              <a:spcBef>
                <a:spcPts val="100"/>
              </a:spcBef>
              <a:buFont typeface="Wingdings" panose="05000000000000000000" pitchFamily="2" charset="2"/>
              <a:buChar char="q"/>
            </a:pPr>
            <a:r>
              <a:rPr lang="es-ES" sz="1800" spc="-70" dirty="0" smtClean="0">
                <a:solidFill>
                  <a:srgbClr val="464646"/>
                </a:solidFill>
                <a:latin typeface="Gill Sans MT"/>
                <a:cs typeface="Gill Sans MT"/>
              </a:rPr>
              <a:t>C</a:t>
            </a:r>
            <a:r>
              <a:rPr sz="1800" spc="-70" dirty="0" smtClean="0">
                <a:solidFill>
                  <a:srgbClr val="464646"/>
                </a:solidFill>
                <a:latin typeface="Gill Sans MT"/>
                <a:cs typeface="Gill Sans MT"/>
              </a:rPr>
              <a:t>ómo</a:t>
            </a:r>
            <a:r>
              <a:rPr sz="1800" dirty="0" smtClean="0">
                <a:solidFill>
                  <a:srgbClr val="464646"/>
                </a:solidFill>
                <a:latin typeface="Gill Sans MT"/>
                <a:cs typeface="Gill Sans MT"/>
              </a:rPr>
              <a:t> </a:t>
            </a:r>
            <a:r>
              <a:rPr sz="1800" spc="-45" dirty="0" smtClean="0">
                <a:solidFill>
                  <a:srgbClr val="464646"/>
                </a:solidFill>
                <a:latin typeface="Gill Sans MT"/>
                <a:cs typeface="Gill Sans MT"/>
              </a:rPr>
              <a:t> </a:t>
            </a:r>
            <a:r>
              <a:rPr sz="1800" spc="-35" dirty="0">
                <a:solidFill>
                  <a:srgbClr val="464646"/>
                </a:solidFill>
                <a:latin typeface="Gill Sans MT"/>
                <a:cs typeface="Gill Sans MT"/>
              </a:rPr>
              <a:t>se </a:t>
            </a:r>
            <a:r>
              <a:rPr sz="1800" spc="-85" dirty="0" err="1" smtClean="0">
                <a:solidFill>
                  <a:srgbClr val="464646"/>
                </a:solidFill>
                <a:latin typeface="Gill Sans MT"/>
                <a:cs typeface="Gill Sans MT"/>
              </a:rPr>
              <a:t>ex</a:t>
            </a:r>
            <a:r>
              <a:rPr sz="1800" spc="-30" dirty="0" err="1" smtClean="0">
                <a:solidFill>
                  <a:srgbClr val="464646"/>
                </a:solidFill>
                <a:latin typeface="Gill Sans MT"/>
                <a:cs typeface="Gill Sans MT"/>
              </a:rPr>
              <a:t>pres</a:t>
            </a:r>
            <a:r>
              <a:rPr sz="1800" spc="-25" dirty="0" err="1" smtClean="0">
                <a:solidFill>
                  <a:srgbClr val="464646"/>
                </a:solidFill>
                <a:latin typeface="Gill Sans MT"/>
                <a:cs typeface="Gill Sans MT"/>
              </a:rPr>
              <a:t>a</a:t>
            </a:r>
            <a:endParaRPr lang="es-ES" spc="15" dirty="0">
              <a:solidFill>
                <a:srgbClr val="464646"/>
              </a:solidFill>
              <a:latin typeface="Gill Sans MT"/>
              <a:cs typeface="Gill Sans MT"/>
            </a:endParaRPr>
          </a:p>
          <a:p>
            <a:pPr marL="298450" marR="5080" indent="-285750" algn="just">
              <a:lnSpc>
                <a:spcPct val="100000"/>
              </a:lnSpc>
              <a:spcBef>
                <a:spcPts val="100"/>
              </a:spcBef>
              <a:buFont typeface="Wingdings" panose="05000000000000000000" pitchFamily="2" charset="2"/>
              <a:buChar char="q"/>
            </a:pPr>
            <a:r>
              <a:rPr lang="es-ES" sz="1800" spc="-70" dirty="0" smtClean="0">
                <a:solidFill>
                  <a:srgbClr val="464646"/>
                </a:solidFill>
                <a:latin typeface="Gill Sans MT"/>
                <a:cs typeface="Gill Sans MT"/>
              </a:rPr>
              <a:t>C</a:t>
            </a:r>
            <a:r>
              <a:rPr sz="1800" spc="-70" dirty="0" smtClean="0">
                <a:solidFill>
                  <a:srgbClr val="464646"/>
                </a:solidFill>
                <a:latin typeface="Gill Sans MT"/>
                <a:cs typeface="Gill Sans MT"/>
              </a:rPr>
              <a:t>ómo</a:t>
            </a:r>
            <a:r>
              <a:rPr sz="1800" dirty="0" smtClean="0">
                <a:solidFill>
                  <a:srgbClr val="464646"/>
                </a:solidFill>
                <a:latin typeface="Gill Sans MT"/>
                <a:cs typeface="Gill Sans MT"/>
              </a:rPr>
              <a:t> </a:t>
            </a:r>
            <a:r>
              <a:rPr sz="1800" spc="-114" dirty="0" smtClean="0">
                <a:solidFill>
                  <a:srgbClr val="464646"/>
                </a:solidFill>
                <a:latin typeface="Gill Sans MT"/>
                <a:cs typeface="Gill Sans MT"/>
              </a:rPr>
              <a:t> </a:t>
            </a:r>
            <a:r>
              <a:rPr sz="1800" spc="-20" dirty="0" err="1" smtClean="0">
                <a:solidFill>
                  <a:srgbClr val="464646"/>
                </a:solidFill>
                <a:latin typeface="Gill Sans MT"/>
                <a:cs typeface="Gill Sans MT"/>
              </a:rPr>
              <a:t>ac</a:t>
            </a:r>
            <a:r>
              <a:rPr sz="1800" spc="15" dirty="0" err="1" smtClean="0">
                <a:solidFill>
                  <a:srgbClr val="464646"/>
                </a:solidFill>
                <a:latin typeface="Gill Sans MT"/>
                <a:cs typeface="Gill Sans MT"/>
              </a:rPr>
              <a:t>túa</a:t>
            </a:r>
            <a:endParaRPr lang="es-ES" sz="1800" spc="15" dirty="0" smtClean="0">
              <a:solidFill>
                <a:srgbClr val="464646"/>
              </a:solidFill>
              <a:latin typeface="Gill Sans MT"/>
              <a:cs typeface="Gill Sans MT"/>
            </a:endParaRPr>
          </a:p>
          <a:p>
            <a:pPr marL="298450" marR="5080" indent="-285750" algn="just">
              <a:lnSpc>
                <a:spcPct val="100000"/>
              </a:lnSpc>
              <a:spcBef>
                <a:spcPts val="100"/>
              </a:spcBef>
              <a:buFont typeface="Wingdings" panose="05000000000000000000" pitchFamily="2" charset="2"/>
              <a:buChar char="q"/>
            </a:pPr>
            <a:r>
              <a:rPr lang="es-ES" spc="15" dirty="0">
                <a:solidFill>
                  <a:srgbClr val="464646"/>
                </a:solidFill>
                <a:latin typeface="Gill Sans MT"/>
                <a:cs typeface="Gill Sans MT"/>
              </a:rPr>
              <a:t>C</a:t>
            </a:r>
            <a:r>
              <a:rPr sz="1800" spc="-70" dirty="0" smtClean="0">
                <a:solidFill>
                  <a:srgbClr val="464646"/>
                </a:solidFill>
                <a:latin typeface="Gill Sans MT"/>
                <a:cs typeface="Gill Sans MT"/>
              </a:rPr>
              <a:t>ómo</a:t>
            </a:r>
            <a:r>
              <a:rPr sz="1800" dirty="0" smtClean="0">
                <a:solidFill>
                  <a:srgbClr val="464646"/>
                </a:solidFill>
                <a:latin typeface="Gill Sans MT"/>
                <a:cs typeface="Gill Sans MT"/>
              </a:rPr>
              <a:t> </a:t>
            </a:r>
            <a:r>
              <a:rPr sz="1800" spc="-114" dirty="0" smtClean="0">
                <a:solidFill>
                  <a:srgbClr val="464646"/>
                </a:solidFill>
                <a:latin typeface="Gill Sans MT"/>
                <a:cs typeface="Gill Sans MT"/>
              </a:rPr>
              <a:t> </a:t>
            </a:r>
            <a:r>
              <a:rPr sz="1800" spc="-85" dirty="0">
                <a:solidFill>
                  <a:srgbClr val="464646"/>
                </a:solidFill>
                <a:latin typeface="Gill Sans MT"/>
                <a:cs typeface="Gill Sans MT"/>
              </a:rPr>
              <a:t>r</a:t>
            </a:r>
            <a:r>
              <a:rPr sz="1800" spc="-95" dirty="0">
                <a:solidFill>
                  <a:srgbClr val="464646"/>
                </a:solidFill>
                <a:latin typeface="Gill Sans MT"/>
                <a:cs typeface="Gill Sans MT"/>
              </a:rPr>
              <a:t>e</a:t>
            </a:r>
            <a:r>
              <a:rPr sz="1800" spc="-20" dirty="0">
                <a:solidFill>
                  <a:srgbClr val="464646"/>
                </a:solidFill>
                <a:latin typeface="Gill Sans MT"/>
                <a:cs typeface="Gill Sans MT"/>
              </a:rPr>
              <a:t>acciona</a:t>
            </a:r>
            <a:r>
              <a:rPr sz="1800" dirty="0">
                <a:solidFill>
                  <a:srgbClr val="464646"/>
                </a:solidFill>
                <a:latin typeface="Gill Sans MT"/>
                <a:cs typeface="Gill Sans MT"/>
              </a:rPr>
              <a:t> </a:t>
            </a:r>
            <a:r>
              <a:rPr sz="1800" spc="-120" dirty="0">
                <a:solidFill>
                  <a:srgbClr val="464646"/>
                </a:solidFill>
                <a:latin typeface="Gill Sans MT"/>
                <a:cs typeface="Gill Sans MT"/>
              </a:rPr>
              <a:t> </a:t>
            </a:r>
            <a:r>
              <a:rPr sz="1800" spc="-20" dirty="0">
                <a:solidFill>
                  <a:srgbClr val="464646"/>
                </a:solidFill>
                <a:latin typeface="Gill Sans MT"/>
                <a:cs typeface="Gill Sans MT"/>
              </a:rPr>
              <a:t>y </a:t>
            </a:r>
            <a:endParaRPr lang="es-ES" spc="-70" dirty="0">
              <a:solidFill>
                <a:srgbClr val="464646"/>
              </a:solidFill>
              <a:latin typeface="Gill Sans MT"/>
              <a:cs typeface="Gill Sans MT"/>
            </a:endParaRPr>
          </a:p>
          <a:p>
            <a:pPr marL="298450" marR="5080" indent="-285750" algn="just">
              <a:lnSpc>
                <a:spcPct val="100000"/>
              </a:lnSpc>
              <a:spcBef>
                <a:spcPts val="100"/>
              </a:spcBef>
              <a:buFont typeface="Wingdings" panose="05000000000000000000" pitchFamily="2" charset="2"/>
              <a:buChar char="q"/>
            </a:pPr>
            <a:r>
              <a:rPr lang="es-ES" sz="1800" spc="-70" dirty="0">
                <a:solidFill>
                  <a:srgbClr val="464646"/>
                </a:solidFill>
                <a:latin typeface="Gill Sans MT"/>
                <a:cs typeface="Gill Sans MT"/>
              </a:rPr>
              <a:t>C</a:t>
            </a:r>
            <a:r>
              <a:rPr sz="1800" spc="-70" dirty="0" smtClean="0">
                <a:solidFill>
                  <a:srgbClr val="464646"/>
                </a:solidFill>
                <a:latin typeface="Gill Sans MT"/>
                <a:cs typeface="Gill Sans MT"/>
              </a:rPr>
              <a:t>ómo</a:t>
            </a:r>
            <a:r>
              <a:rPr sz="1800" dirty="0" smtClean="0">
                <a:solidFill>
                  <a:srgbClr val="464646"/>
                </a:solidFill>
                <a:latin typeface="Gill Sans MT"/>
                <a:cs typeface="Gill Sans MT"/>
              </a:rPr>
              <a:t> </a:t>
            </a:r>
            <a:r>
              <a:rPr sz="1800" spc="210" dirty="0" smtClean="0">
                <a:solidFill>
                  <a:srgbClr val="464646"/>
                </a:solidFill>
                <a:latin typeface="Gill Sans MT"/>
                <a:cs typeface="Gill Sans MT"/>
              </a:rPr>
              <a:t> </a:t>
            </a:r>
            <a:r>
              <a:rPr sz="1800" spc="-40" dirty="0">
                <a:solidFill>
                  <a:srgbClr val="464646"/>
                </a:solidFill>
                <a:latin typeface="Gill Sans MT"/>
                <a:cs typeface="Gill Sans MT"/>
              </a:rPr>
              <a:t>se</a:t>
            </a:r>
            <a:r>
              <a:rPr sz="1800" dirty="0">
                <a:solidFill>
                  <a:srgbClr val="464646"/>
                </a:solidFill>
                <a:latin typeface="Gill Sans MT"/>
                <a:cs typeface="Gill Sans MT"/>
              </a:rPr>
              <a:t> </a:t>
            </a:r>
            <a:r>
              <a:rPr sz="1800" spc="204" dirty="0">
                <a:solidFill>
                  <a:srgbClr val="464646"/>
                </a:solidFill>
                <a:latin typeface="Gill Sans MT"/>
                <a:cs typeface="Gill Sans MT"/>
              </a:rPr>
              <a:t> </a:t>
            </a:r>
            <a:r>
              <a:rPr sz="1800" spc="-40" dirty="0">
                <a:solidFill>
                  <a:srgbClr val="464646"/>
                </a:solidFill>
                <a:latin typeface="Gill Sans MT"/>
                <a:cs typeface="Gill Sans MT"/>
              </a:rPr>
              <a:t>com</a:t>
            </a:r>
            <a:r>
              <a:rPr sz="1800" spc="-30" dirty="0">
                <a:solidFill>
                  <a:srgbClr val="464646"/>
                </a:solidFill>
                <a:latin typeface="Gill Sans MT"/>
                <a:cs typeface="Gill Sans MT"/>
              </a:rPr>
              <a:t>u</a:t>
            </a:r>
            <a:r>
              <a:rPr sz="1800" spc="40" dirty="0">
                <a:solidFill>
                  <a:srgbClr val="464646"/>
                </a:solidFill>
                <a:latin typeface="Gill Sans MT"/>
                <a:cs typeface="Gill Sans MT"/>
              </a:rPr>
              <a:t>n</a:t>
            </a:r>
            <a:r>
              <a:rPr sz="1800" spc="5" dirty="0">
                <a:solidFill>
                  <a:srgbClr val="464646"/>
                </a:solidFill>
                <a:latin typeface="Gill Sans MT"/>
                <a:cs typeface="Gill Sans MT"/>
              </a:rPr>
              <a:t>i</a:t>
            </a:r>
            <a:r>
              <a:rPr sz="1800" spc="-20" dirty="0">
                <a:solidFill>
                  <a:srgbClr val="464646"/>
                </a:solidFill>
                <a:latin typeface="Gill Sans MT"/>
                <a:cs typeface="Gill Sans MT"/>
              </a:rPr>
              <a:t>ca</a:t>
            </a:r>
            <a:r>
              <a:rPr sz="1800" dirty="0">
                <a:solidFill>
                  <a:srgbClr val="464646"/>
                </a:solidFill>
                <a:latin typeface="Gill Sans MT"/>
                <a:cs typeface="Gill Sans MT"/>
              </a:rPr>
              <a:t> </a:t>
            </a:r>
            <a:r>
              <a:rPr sz="1800" spc="215" dirty="0">
                <a:solidFill>
                  <a:srgbClr val="464646"/>
                </a:solidFill>
                <a:latin typeface="Gill Sans MT"/>
                <a:cs typeface="Gill Sans MT"/>
              </a:rPr>
              <a:t> </a:t>
            </a:r>
            <a:r>
              <a:rPr sz="1800" spc="-15" dirty="0">
                <a:solidFill>
                  <a:srgbClr val="464646"/>
                </a:solidFill>
                <a:latin typeface="Gill Sans MT"/>
                <a:cs typeface="Gill Sans MT"/>
              </a:rPr>
              <a:t>tanto</a:t>
            </a:r>
            <a:r>
              <a:rPr sz="1800" dirty="0">
                <a:solidFill>
                  <a:srgbClr val="464646"/>
                </a:solidFill>
                <a:latin typeface="Gill Sans MT"/>
                <a:cs typeface="Gill Sans MT"/>
              </a:rPr>
              <a:t> </a:t>
            </a:r>
            <a:r>
              <a:rPr sz="1800" spc="210" dirty="0">
                <a:solidFill>
                  <a:srgbClr val="464646"/>
                </a:solidFill>
                <a:latin typeface="Gill Sans MT"/>
                <a:cs typeface="Gill Sans MT"/>
              </a:rPr>
              <a:t> </a:t>
            </a:r>
            <a:r>
              <a:rPr sz="1800" spc="-25" dirty="0">
                <a:solidFill>
                  <a:srgbClr val="464646"/>
                </a:solidFill>
                <a:latin typeface="Gill Sans MT"/>
                <a:cs typeface="Gill Sans MT"/>
              </a:rPr>
              <a:t>verb</a:t>
            </a:r>
            <a:r>
              <a:rPr sz="1800" spc="-20" dirty="0">
                <a:solidFill>
                  <a:srgbClr val="464646"/>
                </a:solidFill>
                <a:latin typeface="Gill Sans MT"/>
                <a:cs typeface="Gill Sans MT"/>
              </a:rPr>
              <a:t>a</a:t>
            </a:r>
            <a:r>
              <a:rPr sz="1800" spc="15" dirty="0">
                <a:solidFill>
                  <a:srgbClr val="464646"/>
                </a:solidFill>
                <a:latin typeface="Gill Sans MT"/>
                <a:cs typeface="Gill Sans MT"/>
              </a:rPr>
              <a:t>lmen</a:t>
            </a:r>
            <a:r>
              <a:rPr sz="1800" spc="-35" dirty="0">
                <a:solidFill>
                  <a:srgbClr val="464646"/>
                </a:solidFill>
                <a:latin typeface="Gill Sans MT"/>
                <a:cs typeface="Gill Sans MT"/>
              </a:rPr>
              <a:t>te </a:t>
            </a:r>
            <a:r>
              <a:rPr sz="1800" spc="-70" dirty="0">
                <a:solidFill>
                  <a:srgbClr val="464646"/>
                </a:solidFill>
                <a:latin typeface="Gill Sans MT"/>
                <a:cs typeface="Gill Sans MT"/>
              </a:rPr>
              <a:t>como</a:t>
            </a:r>
            <a:r>
              <a:rPr sz="1800" spc="-200" dirty="0">
                <a:solidFill>
                  <a:srgbClr val="464646"/>
                </a:solidFill>
                <a:latin typeface="Gill Sans MT"/>
                <a:cs typeface="Gill Sans MT"/>
              </a:rPr>
              <a:t> </a:t>
            </a:r>
            <a:r>
              <a:rPr sz="1800" spc="-40" dirty="0">
                <a:solidFill>
                  <a:srgbClr val="464646"/>
                </a:solidFill>
                <a:latin typeface="Gill Sans MT"/>
                <a:cs typeface="Gill Sans MT"/>
              </a:rPr>
              <a:t>corporalmente</a:t>
            </a:r>
            <a:r>
              <a:rPr sz="1800" spc="15" dirty="0">
                <a:solidFill>
                  <a:srgbClr val="464646"/>
                </a:solidFill>
                <a:latin typeface="Gill Sans MT"/>
                <a:cs typeface="Gill Sans MT"/>
              </a:rPr>
              <a:t>.</a:t>
            </a:r>
            <a:endParaRPr sz="1800" dirty="0">
              <a:latin typeface="Gill Sans MT"/>
              <a:cs typeface="Gill Sans MT"/>
            </a:endParaRPr>
          </a:p>
        </p:txBody>
      </p:sp>
      <p:sp>
        <p:nvSpPr>
          <p:cNvPr id="3" name="object 3"/>
          <p:cNvSpPr/>
          <p:nvPr/>
        </p:nvSpPr>
        <p:spPr>
          <a:xfrm>
            <a:off x="3505200" y="980376"/>
            <a:ext cx="4479290" cy="1108075"/>
          </a:xfrm>
          <a:custGeom>
            <a:avLst/>
            <a:gdLst/>
            <a:ahLst/>
            <a:cxnLst/>
            <a:rect l="l" t="t" r="r" b="b"/>
            <a:pathLst>
              <a:path w="4479290" h="1108075">
                <a:moveTo>
                  <a:pt x="4294378" y="0"/>
                </a:moveTo>
                <a:lnTo>
                  <a:pt x="0" y="0"/>
                </a:lnTo>
                <a:lnTo>
                  <a:pt x="0" y="1107948"/>
                </a:lnTo>
                <a:lnTo>
                  <a:pt x="4294378" y="1107948"/>
                </a:lnTo>
                <a:lnTo>
                  <a:pt x="4343466" y="1101351"/>
                </a:lnTo>
                <a:lnTo>
                  <a:pt x="4387577" y="1082736"/>
                </a:lnTo>
                <a:lnTo>
                  <a:pt x="4424949" y="1053861"/>
                </a:lnTo>
                <a:lnTo>
                  <a:pt x="4453824" y="1016489"/>
                </a:lnTo>
                <a:lnTo>
                  <a:pt x="4472439" y="972378"/>
                </a:lnTo>
                <a:lnTo>
                  <a:pt x="4479036" y="923289"/>
                </a:lnTo>
                <a:lnTo>
                  <a:pt x="4479036" y="184657"/>
                </a:lnTo>
                <a:lnTo>
                  <a:pt x="4472439" y="135569"/>
                </a:lnTo>
                <a:lnTo>
                  <a:pt x="4453824" y="91458"/>
                </a:lnTo>
                <a:lnTo>
                  <a:pt x="4424949" y="54086"/>
                </a:lnTo>
                <a:lnTo>
                  <a:pt x="4387577" y="25211"/>
                </a:lnTo>
                <a:lnTo>
                  <a:pt x="4343466" y="6596"/>
                </a:lnTo>
                <a:lnTo>
                  <a:pt x="4294378" y="0"/>
                </a:lnTo>
                <a:close/>
              </a:path>
            </a:pathLst>
          </a:custGeom>
          <a:solidFill>
            <a:srgbClr val="006FC0"/>
          </a:solidFill>
        </p:spPr>
        <p:txBody>
          <a:bodyPr wrap="square" lIns="0" tIns="0" rIns="0" bIns="0" rtlCol="0"/>
          <a:lstStyle/>
          <a:p>
            <a:endParaRPr/>
          </a:p>
        </p:txBody>
      </p:sp>
      <p:sp>
        <p:nvSpPr>
          <p:cNvPr id="4" name="object 4"/>
          <p:cNvSpPr txBox="1">
            <a:spLocks noGrp="1"/>
          </p:cNvSpPr>
          <p:nvPr>
            <p:ph type="title"/>
          </p:nvPr>
        </p:nvSpPr>
        <p:spPr>
          <a:xfrm>
            <a:off x="4128135" y="1018475"/>
            <a:ext cx="3263265" cy="1031875"/>
          </a:xfrm>
          <a:prstGeom prst="rect">
            <a:avLst/>
          </a:prstGeom>
        </p:spPr>
        <p:txBody>
          <a:bodyPr vert="horz" wrap="square" lIns="0" tIns="12700" rIns="0" bIns="0" rtlCol="0">
            <a:spAutoFit/>
          </a:bodyPr>
          <a:lstStyle/>
          <a:p>
            <a:pPr marL="12700">
              <a:lnSpc>
                <a:spcPct val="100000"/>
              </a:lnSpc>
              <a:spcBef>
                <a:spcPts val="100"/>
              </a:spcBef>
            </a:pPr>
            <a:r>
              <a:rPr sz="6600" i="1" spc="-355" dirty="0">
                <a:latin typeface="Arial Narrow"/>
                <a:cs typeface="Arial Narrow"/>
              </a:rPr>
              <a:t>Introducción</a:t>
            </a:r>
            <a:endParaRPr sz="6600" dirty="0">
              <a:latin typeface="Arial Narrow"/>
              <a:cs typeface="Arial Narrow"/>
            </a:endParaRPr>
          </a:p>
        </p:txBody>
      </p:sp>
      <p:pic>
        <p:nvPicPr>
          <p:cNvPr id="6" name="object 6"/>
          <p:cNvPicPr/>
          <p:nvPr/>
        </p:nvPicPr>
        <p:blipFill>
          <a:blip r:embed="rId2" cstate="print"/>
          <a:stretch>
            <a:fillRect/>
          </a:stretch>
        </p:blipFill>
        <p:spPr>
          <a:xfrm>
            <a:off x="990600" y="304800"/>
            <a:ext cx="2660904" cy="526541"/>
          </a:xfrm>
          <a:prstGeom prst="rect">
            <a:avLst/>
          </a:prstGeom>
        </p:spPr>
      </p:pic>
      <p:pic>
        <p:nvPicPr>
          <p:cNvPr id="7" name="Imagen 6"/>
          <p:cNvPicPr>
            <a:picLocks noChangeAspect="1"/>
          </p:cNvPicPr>
          <p:nvPr/>
        </p:nvPicPr>
        <p:blipFill>
          <a:blip r:embed="rId3"/>
          <a:stretch>
            <a:fillRect/>
          </a:stretch>
        </p:blipFill>
        <p:spPr>
          <a:xfrm>
            <a:off x="4724400" y="2667000"/>
            <a:ext cx="7414964" cy="3692652"/>
          </a:xfrm>
          <a:prstGeom prst="rect">
            <a:avLst/>
          </a:prstGeom>
        </p:spPr>
      </p:pic>
    </p:spTree>
    <p:extLst>
      <p:ext uri="{BB962C8B-B14F-4D97-AF65-F5344CB8AC3E}">
        <p14:creationId xmlns:p14="http://schemas.microsoft.com/office/powerpoint/2010/main" val="2866353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xfrm>
            <a:off x="482600" y="5230621"/>
            <a:ext cx="5626100" cy="939800"/>
          </a:xfrm>
          <a:prstGeom prst="rect">
            <a:avLst/>
          </a:prstGeom>
        </p:spPr>
        <p:txBody>
          <a:bodyPr vert="horz" wrap="square" lIns="0" tIns="12700" rIns="0" bIns="0" rtlCol="0">
            <a:spAutoFit/>
          </a:bodyPr>
          <a:lstStyle/>
          <a:p>
            <a:pPr marL="12700">
              <a:lnSpc>
                <a:spcPct val="100000"/>
              </a:lnSpc>
              <a:spcBef>
                <a:spcPts val="100"/>
              </a:spcBef>
            </a:pPr>
            <a:r>
              <a:rPr i="1" spc="-600" dirty="0">
                <a:latin typeface="Arial Narrow"/>
                <a:cs typeface="Arial Narrow"/>
              </a:rPr>
              <a:t>1.</a:t>
            </a:r>
            <a:r>
              <a:rPr i="1" spc="-150" dirty="0">
                <a:latin typeface="Arial Narrow"/>
                <a:cs typeface="Arial Narrow"/>
              </a:rPr>
              <a:t> </a:t>
            </a:r>
            <a:r>
              <a:rPr i="1" spc="-575" dirty="0">
                <a:latin typeface="Arial Narrow"/>
                <a:cs typeface="Arial Narrow"/>
              </a:rPr>
              <a:t>Comunicación</a:t>
            </a:r>
            <a:r>
              <a:rPr i="1" spc="-170" dirty="0">
                <a:latin typeface="Arial Narrow"/>
                <a:cs typeface="Arial Narrow"/>
              </a:rPr>
              <a:t> </a:t>
            </a:r>
            <a:r>
              <a:rPr i="1" spc="-480" dirty="0">
                <a:latin typeface="Arial Narrow"/>
                <a:cs typeface="Arial Narrow"/>
              </a:rPr>
              <a:t>Asertiva</a:t>
            </a:r>
          </a:p>
        </p:txBody>
      </p:sp>
      <p:pic>
        <p:nvPicPr>
          <p:cNvPr id="4" name="Imagen 3"/>
          <p:cNvPicPr>
            <a:picLocks noChangeAspect="1"/>
          </p:cNvPicPr>
          <p:nvPr/>
        </p:nvPicPr>
        <p:blipFill>
          <a:blip r:embed="rId2"/>
          <a:stretch>
            <a:fillRect/>
          </a:stretch>
        </p:blipFill>
        <p:spPr>
          <a:xfrm>
            <a:off x="762000" y="152400"/>
            <a:ext cx="6096000" cy="6359236"/>
          </a:xfrm>
          <a:prstGeom prst="rect">
            <a:avLst/>
          </a:prstGeom>
        </p:spPr>
      </p:pic>
      <p:pic>
        <p:nvPicPr>
          <p:cNvPr id="10" name="object 6"/>
          <p:cNvPicPr/>
          <p:nvPr/>
        </p:nvPicPr>
        <p:blipFill>
          <a:blip r:embed="rId3" cstate="print"/>
          <a:stretch>
            <a:fillRect/>
          </a:stretch>
        </p:blipFill>
        <p:spPr>
          <a:xfrm>
            <a:off x="8153400" y="457200"/>
            <a:ext cx="2660904" cy="526541"/>
          </a:xfrm>
          <a:prstGeom prst="rect">
            <a:avLst/>
          </a:prstGeom>
        </p:spPr>
      </p:pic>
      <p:sp>
        <p:nvSpPr>
          <p:cNvPr id="5" name="CuadroTexto 4"/>
          <p:cNvSpPr txBox="1"/>
          <p:nvPr/>
        </p:nvSpPr>
        <p:spPr>
          <a:xfrm>
            <a:off x="6931152" y="2743200"/>
            <a:ext cx="5105400" cy="1938992"/>
          </a:xfrm>
          <a:prstGeom prst="rect">
            <a:avLst/>
          </a:prstGeom>
          <a:noFill/>
        </p:spPr>
        <p:txBody>
          <a:bodyPr wrap="square" rtlCol="0">
            <a:spAutoFit/>
          </a:bodyPr>
          <a:lstStyle/>
          <a:p>
            <a:r>
              <a:rPr lang="es-ES" sz="6000" dirty="0" smtClean="0"/>
              <a:t>Comunicación Asertiva</a:t>
            </a:r>
            <a:endParaRPr lang="en-US" sz="6000" dirty="0"/>
          </a:p>
        </p:txBody>
      </p:sp>
    </p:spTree>
    <p:extLst>
      <p:ext uri="{BB962C8B-B14F-4D97-AF65-F5344CB8AC3E}">
        <p14:creationId xmlns:p14="http://schemas.microsoft.com/office/powerpoint/2010/main" val="27098844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477" y="0"/>
            <a:ext cx="12178030" cy="6858000"/>
            <a:chOff x="14477" y="0"/>
            <a:chExt cx="12178030" cy="6858000"/>
          </a:xfrm>
        </p:grpSpPr>
        <p:pic>
          <p:nvPicPr>
            <p:cNvPr id="3" name="object 3"/>
            <p:cNvPicPr/>
            <p:nvPr/>
          </p:nvPicPr>
          <p:blipFill>
            <a:blip r:embed="rId2" cstate="print"/>
            <a:stretch>
              <a:fillRect/>
            </a:stretch>
          </p:blipFill>
          <p:spPr>
            <a:xfrm>
              <a:off x="14477" y="0"/>
              <a:ext cx="12177522" cy="6857997"/>
            </a:xfrm>
            <a:prstGeom prst="rect">
              <a:avLst/>
            </a:prstGeom>
          </p:spPr>
        </p:pic>
        <p:pic>
          <p:nvPicPr>
            <p:cNvPr id="4" name="object 4"/>
            <p:cNvPicPr/>
            <p:nvPr/>
          </p:nvPicPr>
          <p:blipFill>
            <a:blip r:embed="rId3" cstate="print"/>
            <a:stretch>
              <a:fillRect/>
            </a:stretch>
          </p:blipFill>
          <p:spPr>
            <a:xfrm>
              <a:off x="3112007" y="2301239"/>
              <a:ext cx="3129534" cy="834389"/>
            </a:xfrm>
            <a:prstGeom prst="rect">
              <a:avLst/>
            </a:prstGeom>
          </p:spPr>
        </p:pic>
        <p:pic>
          <p:nvPicPr>
            <p:cNvPr id="5" name="object 5"/>
            <p:cNvPicPr/>
            <p:nvPr/>
          </p:nvPicPr>
          <p:blipFill>
            <a:blip r:embed="rId4" cstate="print"/>
            <a:stretch>
              <a:fillRect/>
            </a:stretch>
          </p:blipFill>
          <p:spPr>
            <a:xfrm>
              <a:off x="3879849" y="2611882"/>
              <a:ext cx="1466723" cy="457453"/>
            </a:xfrm>
            <a:prstGeom prst="rect">
              <a:avLst/>
            </a:prstGeom>
          </p:spPr>
        </p:pic>
      </p:grpSp>
      <p:sp>
        <p:nvSpPr>
          <p:cNvPr id="6" name="object 6"/>
          <p:cNvSpPr txBox="1"/>
          <p:nvPr/>
        </p:nvSpPr>
        <p:spPr>
          <a:xfrm>
            <a:off x="3922267" y="3086607"/>
            <a:ext cx="4944110" cy="939800"/>
          </a:xfrm>
          <a:prstGeom prst="rect">
            <a:avLst/>
          </a:prstGeom>
        </p:spPr>
        <p:txBody>
          <a:bodyPr vert="horz" wrap="square" lIns="0" tIns="12065" rIns="0" bIns="0" rtlCol="0">
            <a:spAutoFit/>
          </a:bodyPr>
          <a:lstStyle/>
          <a:p>
            <a:pPr marL="12700" marR="5080" algn="just">
              <a:lnSpc>
                <a:spcPct val="100000"/>
              </a:lnSpc>
              <a:spcBef>
                <a:spcPts val="95"/>
              </a:spcBef>
            </a:pPr>
            <a:r>
              <a:rPr sz="2000" dirty="0">
                <a:solidFill>
                  <a:srgbClr val="FFFFFF"/>
                </a:solidFill>
                <a:latin typeface="Gill Sans MT"/>
                <a:cs typeface="Gill Sans MT"/>
              </a:rPr>
              <a:t>Desarrollar</a:t>
            </a:r>
            <a:r>
              <a:rPr sz="2000" spc="270" dirty="0">
                <a:solidFill>
                  <a:srgbClr val="FFFFFF"/>
                </a:solidFill>
                <a:latin typeface="Gill Sans MT"/>
                <a:cs typeface="Gill Sans MT"/>
              </a:rPr>
              <a:t>   </a:t>
            </a:r>
            <a:r>
              <a:rPr sz="2000" spc="55" dirty="0">
                <a:solidFill>
                  <a:srgbClr val="FFFFFF"/>
                </a:solidFill>
                <a:latin typeface="Gill Sans MT"/>
                <a:cs typeface="Gill Sans MT"/>
              </a:rPr>
              <a:t>la</a:t>
            </a:r>
            <a:r>
              <a:rPr sz="2000" spc="275" dirty="0">
                <a:solidFill>
                  <a:srgbClr val="FFFFFF"/>
                </a:solidFill>
                <a:latin typeface="Gill Sans MT"/>
                <a:cs typeface="Gill Sans MT"/>
              </a:rPr>
              <a:t>   </a:t>
            </a:r>
            <a:r>
              <a:rPr sz="2000" dirty="0">
                <a:solidFill>
                  <a:srgbClr val="FFFFFF"/>
                </a:solidFill>
                <a:latin typeface="Gill Sans MT"/>
                <a:cs typeface="Gill Sans MT"/>
              </a:rPr>
              <a:t>capacidad</a:t>
            </a:r>
            <a:r>
              <a:rPr sz="2000" spc="270" dirty="0">
                <a:solidFill>
                  <a:srgbClr val="FFFFFF"/>
                </a:solidFill>
                <a:latin typeface="Gill Sans MT"/>
                <a:cs typeface="Gill Sans MT"/>
              </a:rPr>
              <a:t>   </a:t>
            </a:r>
            <a:r>
              <a:rPr sz="2000" dirty="0">
                <a:solidFill>
                  <a:srgbClr val="FFFFFF"/>
                </a:solidFill>
                <a:latin typeface="Gill Sans MT"/>
                <a:cs typeface="Gill Sans MT"/>
              </a:rPr>
              <a:t>de</a:t>
            </a:r>
            <a:r>
              <a:rPr sz="2000" spc="275" dirty="0">
                <a:solidFill>
                  <a:srgbClr val="FFFFFF"/>
                </a:solidFill>
                <a:latin typeface="Gill Sans MT"/>
                <a:cs typeface="Gill Sans MT"/>
              </a:rPr>
              <a:t>   </a:t>
            </a:r>
            <a:r>
              <a:rPr sz="2000" spc="-30" dirty="0">
                <a:solidFill>
                  <a:srgbClr val="FFFFFF"/>
                </a:solidFill>
                <a:latin typeface="Gill Sans MT"/>
                <a:cs typeface="Gill Sans MT"/>
              </a:rPr>
              <a:t>comunicar </a:t>
            </a:r>
            <a:r>
              <a:rPr sz="2000" spc="-25" dirty="0">
                <a:solidFill>
                  <a:srgbClr val="FFFFFF"/>
                </a:solidFill>
                <a:latin typeface="Gill Sans MT"/>
                <a:cs typeface="Gill Sans MT"/>
              </a:rPr>
              <a:t>asertivamente</a:t>
            </a:r>
            <a:r>
              <a:rPr sz="2000" spc="-100" dirty="0">
                <a:solidFill>
                  <a:srgbClr val="FFFFFF"/>
                </a:solidFill>
                <a:latin typeface="Gill Sans MT"/>
                <a:cs typeface="Gill Sans MT"/>
              </a:rPr>
              <a:t> </a:t>
            </a:r>
            <a:r>
              <a:rPr sz="2000" spc="-25" dirty="0">
                <a:solidFill>
                  <a:srgbClr val="FFFFFF"/>
                </a:solidFill>
                <a:latin typeface="Gill Sans MT"/>
                <a:cs typeface="Gill Sans MT"/>
              </a:rPr>
              <a:t>argumentos,</a:t>
            </a:r>
            <a:r>
              <a:rPr sz="2000" spc="-65" dirty="0">
                <a:solidFill>
                  <a:srgbClr val="FFFFFF"/>
                </a:solidFill>
                <a:latin typeface="Gill Sans MT"/>
                <a:cs typeface="Gill Sans MT"/>
              </a:rPr>
              <a:t> </a:t>
            </a:r>
            <a:r>
              <a:rPr sz="2000" dirty="0">
                <a:solidFill>
                  <a:srgbClr val="FFFFFF"/>
                </a:solidFill>
                <a:latin typeface="Gill Sans MT"/>
                <a:cs typeface="Gill Sans MT"/>
              </a:rPr>
              <a:t>ideas,</a:t>
            </a:r>
            <a:r>
              <a:rPr sz="2000" spc="-70" dirty="0">
                <a:solidFill>
                  <a:srgbClr val="FFFFFF"/>
                </a:solidFill>
                <a:latin typeface="Gill Sans MT"/>
                <a:cs typeface="Gill Sans MT"/>
              </a:rPr>
              <a:t> </a:t>
            </a:r>
            <a:r>
              <a:rPr sz="2000" spc="-25" dirty="0">
                <a:solidFill>
                  <a:srgbClr val="FFFFFF"/>
                </a:solidFill>
                <a:latin typeface="Gill Sans MT"/>
                <a:cs typeface="Gill Sans MT"/>
              </a:rPr>
              <a:t>sugerencias</a:t>
            </a:r>
            <a:r>
              <a:rPr sz="2000" spc="-70" dirty="0">
                <a:solidFill>
                  <a:srgbClr val="FFFFFF"/>
                </a:solidFill>
                <a:latin typeface="Gill Sans MT"/>
                <a:cs typeface="Gill Sans MT"/>
              </a:rPr>
              <a:t> </a:t>
            </a:r>
            <a:r>
              <a:rPr sz="2000" spc="-25" dirty="0">
                <a:solidFill>
                  <a:srgbClr val="FFFFFF"/>
                </a:solidFill>
                <a:latin typeface="Gill Sans MT"/>
                <a:cs typeface="Gill Sans MT"/>
              </a:rPr>
              <a:t>y/o </a:t>
            </a:r>
            <a:r>
              <a:rPr sz="2000" spc="-20" dirty="0">
                <a:solidFill>
                  <a:srgbClr val="FFFFFF"/>
                </a:solidFill>
                <a:latin typeface="Gill Sans MT"/>
                <a:cs typeface="Gill Sans MT"/>
              </a:rPr>
              <a:t>dirigir</a:t>
            </a:r>
            <a:r>
              <a:rPr sz="2000" spc="-170" dirty="0">
                <a:solidFill>
                  <a:srgbClr val="FFFFFF"/>
                </a:solidFill>
                <a:latin typeface="Gill Sans MT"/>
                <a:cs typeface="Gill Sans MT"/>
              </a:rPr>
              <a:t> </a:t>
            </a:r>
            <a:r>
              <a:rPr sz="2000" spc="-60" dirty="0">
                <a:solidFill>
                  <a:srgbClr val="FFFFFF"/>
                </a:solidFill>
                <a:latin typeface="Gill Sans MT"/>
                <a:cs typeface="Gill Sans MT"/>
              </a:rPr>
              <a:t>conversaciones</a:t>
            </a:r>
            <a:r>
              <a:rPr sz="2000" spc="-165" dirty="0">
                <a:solidFill>
                  <a:srgbClr val="FFFFFF"/>
                </a:solidFill>
                <a:latin typeface="Gill Sans MT"/>
                <a:cs typeface="Gill Sans MT"/>
              </a:rPr>
              <a:t> </a:t>
            </a:r>
            <a:r>
              <a:rPr sz="2000" spc="-35" dirty="0">
                <a:solidFill>
                  <a:srgbClr val="FFFFFF"/>
                </a:solidFill>
                <a:latin typeface="Gill Sans MT"/>
                <a:cs typeface="Gill Sans MT"/>
              </a:rPr>
              <a:t>de</a:t>
            </a:r>
            <a:r>
              <a:rPr sz="2000" spc="-180" dirty="0">
                <a:solidFill>
                  <a:srgbClr val="FFFFFF"/>
                </a:solidFill>
                <a:latin typeface="Gill Sans MT"/>
                <a:cs typeface="Gill Sans MT"/>
              </a:rPr>
              <a:t> </a:t>
            </a:r>
            <a:r>
              <a:rPr sz="2000" dirty="0">
                <a:solidFill>
                  <a:srgbClr val="FFFFFF"/>
                </a:solidFill>
                <a:latin typeface="Gill Sans MT"/>
                <a:cs typeface="Gill Sans MT"/>
              </a:rPr>
              <a:t>manera</a:t>
            </a:r>
            <a:r>
              <a:rPr sz="2000" spc="-185" dirty="0">
                <a:solidFill>
                  <a:srgbClr val="FFFFFF"/>
                </a:solidFill>
                <a:latin typeface="Gill Sans MT"/>
                <a:cs typeface="Gill Sans MT"/>
              </a:rPr>
              <a:t> </a:t>
            </a:r>
            <a:r>
              <a:rPr sz="2000" spc="-10" dirty="0">
                <a:solidFill>
                  <a:srgbClr val="FFFFFF"/>
                </a:solidFill>
                <a:latin typeface="Gill Sans MT"/>
                <a:cs typeface="Gill Sans MT"/>
              </a:rPr>
              <a:t>efectiva.</a:t>
            </a:r>
            <a:endParaRPr sz="2000">
              <a:latin typeface="Gill Sans MT"/>
              <a:cs typeface="Gill Sans MT"/>
            </a:endParaRPr>
          </a:p>
        </p:txBody>
      </p:sp>
      <p:graphicFrame>
        <p:nvGraphicFramePr>
          <p:cNvPr id="7" name="object 7"/>
          <p:cNvGraphicFramePr>
            <a:graphicFrameLocks noGrp="1"/>
          </p:cNvGraphicFramePr>
          <p:nvPr/>
        </p:nvGraphicFramePr>
        <p:xfrm>
          <a:off x="4544314" y="4938496"/>
          <a:ext cx="3232785" cy="1064895"/>
        </p:xfrm>
        <a:graphic>
          <a:graphicData uri="http://schemas.openxmlformats.org/drawingml/2006/table">
            <a:tbl>
              <a:tblPr firstRow="1" bandRow="1">
                <a:tableStyleId>{2D5ABB26-0587-4C30-8999-92F81FD0307C}</a:tableStyleId>
              </a:tblPr>
              <a:tblGrid>
                <a:gridCol w="3232785">
                  <a:extLst>
                    <a:ext uri="{9D8B030D-6E8A-4147-A177-3AD203B41FA5}">
                      <a16:colId xmlns:a16="http://schemas.microsoft.com/office/drawing/2014/main" val="20000"/>
                    </a:ext>
                  </a:extLst>
                </a:gridCol>
              </a:tblGrid>
              <a:tr h="212725">
                <a:tc>
                  <a:txBody>
                    <a:bodyPr/>
                    <a:lstStyle/>
                    <a:p>
                      <a:pPr marL="31750">
                        <a:lnSpc>
                          <a:spcPts val="1540"/>
                        </a:lnSpc>
                      </a:pPr>
                      <a:r>
                        <a:rPr sz="1400" spc="-150" dirty="0">
                          <a:solidFill>
                            <a:srgbClr val="FFFFFF"/>
                          </a:solidFill>
                          <a:latin typeface="Gill Sans MT"/>
                          <a:cs typeface="Gill Sans MT"/>
                        </a:rPr>
                        <a:t>1.1</a:t>
                      </a:r>
                      <a:r>
                        <a:rPr sz="1400" spc="-105" dirty="0">
                          <a:solidFill>
                            <a:srgbClr val="FFFFFF"/>
                          </a:solidFill>
                          <a:latin typeface="Gill Sans MT"/>
                          <a:cs typeface="Gill Sans MT"/>
                        </a:rPr>
                        <a:t> </a:t>
                      </a:r>
                      <a:r>
                        <a:rPr sz="1400" spc="-25" dirty="0">
                          <a:solidFill>
                            <a:srgbClr val="FFFFFF"/>
                          </a:solidFill>
                          <a:latin typeface="Gill Sans MT"/>
                          <a:cs typeface="Gill Sans MT"/>
                        </a:rPr>
                        <a:t>Definición</a:t>
                      </a:r>
                      <a:r>
                        <a:rPr sz="1400" spc="-85" dirty="0">
                          <a:solidFill>
                            <a:srgbClr val="FFFFFF"/>
                          </a:solidFill>
                          <a:latin typeface="Gill Sans MT"/>
                          <a:cs typeface="Gill Sans MT"/>
                        </a:rPr>
                        <a:t> </a:t>
                      </a:r>
                      <a:r>
                        <a:rPr sz="1400" spc="-30" dirty="0">
                          <a:solidFill>
                            <a:srgbClr val="FFFFFF"/>
                          </a:solidFill>
                          <a:latin typeface="Gill Sans MT"/>
                          <a:cs typeface="Gill Sans MT"/>
                        </a:rPr>
                        <a:t>de</a:t>
                      </a:r>
                      <a:r>
                        <a:rPr sz="1400" spc="-105" dirty="0">
                          <a:solidFill>
                            <a:srgbClr val="FFFFFF"/>
                          </a:solidFill>
                          <a:latin typeface="Gill Sans MT"/>
                          <a:cs typeface="Gill Sans MT"/>
                        </a:rPr>
                        <a:t> </a:t>
                      </a:r>
                      <a:r>
                        <a:rPr sz="1400" spc="-45" dirty="0">
                          <a:solidFill>
                            <a:srgbClr val="FFFFFF"/>
                          </a:solidFill>
                          <a:latin typeface="Gill Sans MT"/>
                          <a:cs typeface="Gill Sans MT"/>
                        </a:rPr>
                        <a:t>Comunicación</a:t>
                      </a:r>
                      <a:r>
                        <a:rPr sz="1400" spc="-95" dirty="0">
                          <a:solidFill>
                            <a:srgbClr val="FFFFFF"/>
                          </a:solidFill>
                          <a:latin typeface="Gill Sans MT"/>
                          <a:cs typeface="Gill Sans MT"/>
                        </a:rPr>
                        <a:t> </a:t>
                      </a:r>
                      <a:r>
                        <a:rPr sz="1400" spc="-10" dirty="0">
                          <a:solidFill>
                            <a:srgbClr val="FFFFFF"/>
                          </a:solidFill>
                          <a:latin typeface="Gill Sans MT"/>
                          <a:cs typeface="Gill Sans MT"/>
                        </a:rPr>
                        <a:t>Asertiva</a:t>
                      </a:r>
                      <a:endParaRPr sz="1400">
                        <a:latin typeface="Gill Sans MT"/>
                        <a:cs typeface="Gill Sans MT"/>
                      </a:endParaRPr>
                    </a:p>
                  </a:txBody>
                  <a:tcPr marL="0" marR="0" marT="0" marB="0"/>
                </a:tc>
                <a:extLst>
                  <a:ext uri="{0D108BD9-81ED-4DB2-BD59-A6C34878D82A}">
                    <a16:rowId xmlns:a16="http://schemas.microsoft.com/office/drawing/2014/main" val="10000"/>
                  </a:ext>
                </a:extLst>
              </a:tr>
              <a:tr h="213360">
                <a:tc>
                  <a:txBody>
                    <a:bodyPr/>
                    <a:lstStyle/>
                    <a:p>
                      <a:pPr marL="31750">
                        <a:lnSpc>
                          <a:spcPts val="1540"/>
                        </a:lnSpc>
                      </a:pPr>
                      <a:r>
                        <a:rPr sz="1400" spc="-100" dirty="0">
                          <a:solidFill>
                            <a:srgbClr val="FFFFFF"/>
                          </a:solidFill>
                          <a:latin typeface="Gill Sans MT"/>
                          <a:cs typeface="Gill Sans MT"/>
                        </a:rPr>
                        <a:t>1.2</a:t>
                      </a:r>
                      <a:r>
                        <a:rPr sz="1400" spc="-130" dirty="0">
                          <a:solidFill>
                            <a:srgbClr val="FFFFFF"/>
                          </a:solidFill>
                          <a:latin typeface="Gill Sans MT"/>
                          <a:cs typeface="Gill Sans MT"/>
                        </a:rPr>
                        <a:t> </a:t>
                      </a:r>
                      <a:r>
                        <a:rPr sz="1400" spc="-25" dirty="0">
                          <a:solidFill>
                            <a:srgbClr val="FFFFFF"/>
                          </a:solidFill>
                          <a:latin typeface="Gill Sans MT"/>
                          <a:cs typeface="Gill Sans MT"/>
                        </a:rPr>
                        <a:t>Estilos</a:t>
                      </a:r>
                      <a:r>
                        <a:rPr sz="1400" spc="-125" dirty="0">
                          <a:solidFill>
                            <a:srgbClr val="FFFFFF"/>
                          </a:solidFill>
                          <a:latin typeface="Gill Sans MT"/>
                          <a:cs typeface="Gill Sans MT"/>
                        </a:rPr>
                        <a:t> </a:t>
                      </a:r>
                      <a:r>
                        <a:rPr sz="1400" spc="-30" dirty="0">
                          <a:solidFill>
                            <a:srgbClr val="FFFFFF"/>
                          </a:solidFill>
                          <a:latin typeface="Gill Sans MT"/>
                          <a:cs typeface="Gill Sans MT"/>
                        </a:rPr>
                        <a:t>de</a:t>
                      </a:r>
                      <a:r>
                        <a:rPr sz="1400" spc="-130" dirty="0">
                          <a:solidFill>
                            <a:srgbClr val="FFFFFF"/>
                          </a:solidFill>
                          <a:latin typeface="Gill Sans MT"/>
                          <a:cs typeface="Gill Sans MT"/>
                        </a:rPr>
                        <a:t> </a:t>
                      </a:r>
                      <a:r>
                        <a:rPr sz="1400" spc="-10" dirty="0">
                          <a:solidFill>
                            <a:srgbClr val="FFFFFF"/>
                          </a:solidFill>
                          <a:latin typeface="Gill Sans MT"/>
                          <a:cs typeface="Gill Sans MT"/>
                        </a:rPr>
                        <a:t>Comunicación</a:t>
                      </a:r>
                      <a:endParaRPr sz="1400">
                        <a:latin typeface="Gill Sans MT"/>
                        <a:cs typeface="Gill Sans MT"/>
                      </a:endParaRPr>
                    </a:p>
                  </a:txBody>
                  <a:tcPr marL="0" marR="0" marT="0" marB="0"/>
                </a:tc>
                <a:extLst>
                  <a:ext uri="{0D108BD9-81ED-4DB2-BD59-A6C34878D82A}">
                    <a16:rowId xmlns:a16="http://schemas.microsoft.com/office/drawing/2014/main" val="10001"/>
                  </a:ext>
                </a:extLst>
              </a:tr>
              <a:tr h="213360">
                <a:tc>
                  <a:txBody>
                    <a:bodyPr/>
                    <a:lstStyle/>
                    <a:p>
                      <a:pPr marL="31750">
                        <a:lnSpc>
                          <a:spcPts val="1540"/>
                        </a:lnSpc>
                      </a:pPr>
                      <a:r>
                        <a:rPr sz="1400" spc="-120" dirty="0">
                          <a:solidFill>
                            <a:srgbClr val="FFFFFF"/>
                          </a:solidFill>
                          <a:latin typeface="Gill Sans MT"/>
                          <a:cs typeface="Gill Sans MT"/>
                        </a:rPr>
                        <a:t>1.3</a:t>
                      </a:r>
                      <a:r>
                        <a:rPr sz="1400" spc="-95" dirty="0">
                          <a:solidFill>
                            <a:srgbClr val="FFFFFF"/>
                          </a:solidFill>
                          <a:latin typeface="Gill Sans MT"/>
                          <a:cs typeface="Gill Sans MT"/>
                        </a:rPr>
                        <a:t> </a:t>
                      </a:r>
                      <a:r>
                        <a:rPr sz="1400" spc="-45" dirty="0">
                          <a:solidFill>
                            <a:srgbClr val="FFFFFF"/>
                          </a:solidFill>
                          <a:latin typeface="Gill Sans MT"/>
                          <a:cs typeface="Gill Sans MT"/>
                        </a:rPr>
                        <a:t>Características</a:t>
                      </a:r>
                      <a:r>
                        <a:rPr sz="1400" spc="-80" dirty="0">
                          <a:solidFill>
                            <a:srgbClr val="FFFFFF"/>
                          </a:solidFill>
                          <a:latin typeface="Gill Sans MT"/>
                          <a:cs typeface="Gill Sans MT"/>
                        </a:rPr>
                        <a:t> </a:t>
                      </a:r>
                      <a:r>
                        <a:rPr sz="1400" spc="-30" dirty="0">
                          <a:solidFill>
                            <a:srgbClr val="FFFFFF"/>
                          </a:solidFill>
                          <a:latin typeface="Gill Sans MT"/>
                          <a:cs typeface="Gill Sans MT"/>
                        </a:rPr>
                        <a:t>de</a:t>
                      </a:r>
                      <a:r>
                        <a:rPr sz="1400" spc="-100" dirty="0">
                          <a:solidFill>
                            <a:srgbClr val="FFFFFF"/>
                          </a:solidFill>
                          <a:latin typeface="Gill Sans MT"/>
                          <a:cs typeface="Gill Sans MT"/>
                        </a:rPr>
                        <a:t> </a:t>
                      </a:r>
                      <a:r>
                        <a:rPr sz="1400" dirty="0">
                          <a:solidFill>
                            <a:srgbClr val="FFFFFF"/>
                          </a:solidFill>
                          <a:latin typeface="Gill Sans MT"/>
                          <a:cs typeface="Gill Sans MT"/>
                        </a:rPr>
                        <a:t>la</a:t>
                      </a:r>
                      <a:r>
                        <a:rPr sz="1400" spc="-100" dirty="0">
                          <a:solidFill>
                            <a:srgbClr val="FFFFFF"/>
                          </a:solidFill>
                          <a:latin typeface="Gill Sans MT"/>
                          <a:cs typeface="Gill Sans MT"/>
                        </a:rPr>
                        <a:t> </a:t>
                      </a:r>
                      <a:r>
                        <a:rPr sz="1400" spc="-45" dirty="0">
                          <a:solidFill>
                            <a:srgbClr val="FFFFFF"/>
                          </a:solidFill>
                          <a:latin typeface="Gill Sans MT"/>
                          <a:cs typeface="Gill Sans MT"/>
                        </a:rPr>
                        <a:t>Comunicación</a:t>
                      </a:r>
                      <a:r>
                        <a:rPr sz="1400" spc="-80" dirty="0">
                          <a:solidFill>
                            <a:srgbClr val="FFFFFF"/>
                          </a:solidFill>
                          <a:latin typeface="Gill Sans MT"/>
                          <a:cs typeface="Gill Sans MT"/>
                        </a:rPr>
                        <a:t> </a:t>
                      </a:r>
                      <a:r>
                        <a:rPr sz="1400" spc="-10" dirty="0">
                          <a:solidFill>
                            <a:srgbClr val="FFFFFF"/>
                          </a:solidFill>
                          <a:latin typeface="Gill Sans MT"/>
                          <a:cs typeface="Gill Sans MT"/>
                        </a:rPr>
                        <a:t>Asertiva</a:t>
                      </a:r>
                      <a:endParaRPr sz="1400">
                        <a:latin typeface="Gill Sans MT"/>
                        <a:cs typeface="Gill Sans MT"/>
                      </a:endParaRPr>
                    </a:p>
                  </a:txBody>
                  <a:tcPr marL="0" marR="0" marT="0" marB="0"/>
                </a:tc>
                <a:extLst>
                  <a:ext uri="{0D108BD9-81ED-4DB2-BD59-A6C34878D82A}">
                    <a16:rowId xmlns:a16="http://schemas.microsoft.com/office/drawing/2014/main" val="10002"/>
                  </a:ext>
                </a:extLst>
              </a:tr>
              <a:tr h="212725">
                <a:tc>
                  <a:txBody>
                    <a:bodyPr/>
                    <a:lstStyle/>
                    <a:p>
                      <a:pPr marL="31750">
                        <a:lnSpc>
                          <a:spcPts val="1540"/>
                        </a:lnSpc>
                      </a:pPr>
                      <a:r>
                        <a:rPr sz="1400" spc="-85" dirty="0">
                          <a:solidFill>
                            <a:srgbClr val="FFFFFF"/>
                          </a:solidFill>
                          <a:latin typeface="Gill Sans MT"/>
                          <a:cs typeface="Gill Sans MT"/>
                        </a:rPr>
                        <a:t>1.4</a:t>
                      </a:r>
                      <a:r>
                        <a:rPr sz="1400" spc="-114" dirty="0">
                          <a:solidFill>
                            <a:srgbClr val="FFFFFF"/>
                          </a:solidFill>
                          <a:latin typeface="Gill Sans MT"/>
                          <a:cs typeface="Gill Sans MT"/>
                        </a:rPr>
                        <a:t> </a:t>
                      </a:r>
                      <a:r>
                        <a:rPr sz="1400" spc="-40" dirty="0">
                          <a:solidFill>
                            <a:srgbClr val="FFFFFF"/>
                          </a:solidFill>
                          <a:latin typeface="Gill Sans MT"/>
                          <a:cs typeface="Gill Sans MT"/>
                        </a:rPr>
                        <a:t>Niveles</a:t>
                      </a:r>
                      <a:r>
                        <a:rPr sz="1400" spc="-100" dirty="0">
                          <a:solidFill>
                            <a:srgbClr val="FFFFFF"/>
                          </a:solidFill>
                          <a:latin typeface="Gill Sans MT"/>
                          <a:cs typeface="Gill Sans MT"/>
                        </a:rPr>
                        <a:t> </a:t>
                      </a:r>
                      <a:r>
                        <a:rPr sz="1400" spc="-30" dirty="0">
                          <a:solidFill>
                            <a:srgbClr val="FFFFFF"/>
                          </a:solidFill>
                          <a:latin typeface="Gill Sans MT"/>
                          <a:cs typeface="Gill Sans MT"/>
                        </a:rPr>
                        <a:t>de</a:t>
                      </a:r>
                      <a:r>
                        <a:rPr sz="1400" spc="-120" dirty="0">
                          <a:solidFill>
                            <a:srgbClr val="FFFFFF"/>
                          </a:solidFill>
                          <a:latin typeface="Gill Sans MT"/>
                          <a:cs typeface="Gill Sans MT"/>
                        </a:rPr>
                        <a:t> </a:t>
                      </a:r>
                      <a:r>
                        <a:rPr sz="1400" spc="-45" dirty="0">
                          <a:solidFill>
                            <a:srgbClr val="FFFFFF"/>
                          </a:solidFill>
                          <a:latin typeface="Gill Sans MT"/>
                          <a:cs typeface="Gill Sans MT"/>
                        </a:rPr>
                        <a:t>Comunicación</a:t>
                      </a:r>
                      <a:r>
                        <a:rPr sz="1400" spc="-90" dirty="0">
                          <a:solidFill>
                            <a:srgbClr val="FFFFFF"/>
                          </a:solidFill>
                          <a:latin typeface="Gill Sans MT"/>
                          <a:cs typeface="Gill Sans MT"/>
                        </a:rPr>
                        <a:t> </a:t>
                      </a:r>
                      <a:r>
                        <a:rPr sz="1400" spc="-10" dirty="0">
                          <a:solidFill>
                            <a:srgbClr val="FFFFFF"/>
                          </a:solidFill>
                          <a:latin typeface="Gill Sans MT"/>
                          <a:cs typeface="Gill Sans MT"/>
                        </a:rPr>
                        <a:t>Asertiva</a:t>
                      </a:r>
                      <a:endParaRPr sz="1400">
                        <a:latin typeface="Gill Sans MT"/>
                        <a:cs typeface="Gill Sans MT"/>
                      </a:endParaRPr>
                    </a:p>
                  </a:txBody>
                  <a:tcPr marL="0" marR="0" marT="0" marB="0"/>
                </a:tc>
                <a:extLst>
                  <a:ext uri="{0D108BD9-81ED-4DB2-BD59-A6C34878D82A}">
                    <a16:rowId xmlns:a16="http://schemas.microsoft.com/office/drawing/2014/main" val="10003"/>
                  </a:ext>
                </a:extLst>
              </a:tr>
              <a:tr h="212725">
                <a:tc>
                  <a:txBody>
                    <a:bodyPr/>
                    <a:lstStyle/>
                    <a:p>
                      <a:pPr marL="31750">
                        <a:lnSpc>
                          <a:spcPts val="1540"/>
                        </a:lnSpc>
                      </a:pPr>
                      <a:r>
                        <a:rPr sz="1400" spc="-114" dirty="0">
                          <a:solidFill>
                            <a:srgbClr val="FFFFFF"/>
                          </a:solidFill>
                          <a:latin typeface="Gill Sans MT"/>
                          <a:cs typeface="Gill Sans MT"/>
                        </a:rPr>
                        <a:t>1.5 </a:t>
                      </a:r>
                      <a:r>
                        <a:rPr sz="1400" spc="-60" dirty="0">
                          <a:solidFill>
                            <a:srgbClr val="FFFFFF"/>
                          </a:solidFill>
                          <a:latin typeface="Gill Sans MT"/>
                          <a:cs typeface="Gill Sans MT"/>
                        </a:rPr>
                        <a:t>Tipos</a:t>
                      </a:r>
                      <a:r>
                        <a:rPr sz="1400" spc="-114" dirty="0">
                          <a:solidFill>
                            <a:srgbClr val="FFFFFF"/>
                          </a:solidFill>
                          <a:latin typeface="Gill Sans MT"/>
                          <a:cs typeface="Gill Sans MT"/>
                        </a:rPr>
                        <a:t> </a:t>
                      </a:r>
                      <a:r>
                        <a:rPr sz="1400" spc="-30" dirty="0">
                          <a:solidFill>
                            <a:srgbClr val="FFFFFF"/>
                          </a:solidFill>
                          <a:latin typeface="Gill Sans MT"/>
                          <a:cs typeface="Gill Sans MT"/>
                        </a:rPr>
                        <a:t>de</a:t>
                      </a:r>
                      <a:r>
                        <a:rPr sz="1400" spc="-120" dirty="0">
                          <a:solidFill>
                            <a:srgbClr val="FFFFFF"/>
                          </a:solidFill>
                          <a:latin typeface="Gill Sans MT"/>
                          <a:cs typeface="Gill Sans MT"/>
                        </a:rPr>
                        <a:t> </a:t>
                      </a:r>
                      <a:r>
                        <a:rPr sz="1400" spc="-45" dirty="0">
                          <a:solidFill>
                            <a:srgbClr val="FFFFFF"/>
                          </a:solidFill>
                          <a:latin typeface="Gill Sans MT"/>
                          <a:cs typeface="Gill Sans MT"/>
                        </a:rPr>
                        <a:t>Comunicación</a:t>
                      </a:r>
                      <a:r>
                        <a:rPr sz="1400" spc="-105" dirty="0">
                          <a:solidFill>
                            <a:srgbClr val="FFFFFF"/>
                          </a:solidFill>
                          <a:latin typeface="Gill Sans MT"/>
                          <a:cs typeface="Gill Sans MT"/>
                        </a:rPr>
                        <a:t> </a:t>
                      </a:r>
                      <a:r>
                        <a:rPr sz="1400" spc="-10" dirty="0">
                          <a:solidFill>
                            <a:srgbClr val="FFFFFF"/>
                          </a:solidFill>
                          <a:latin typeface="Gill Sans MT"/>
                          <a:cs typeface="Gill Sans MT"/>
                        </a:rPr>
                        <a:t>Asertiva</a:t>
                      </a:r>
                      <a:endParaRPr sz="1400">
                        <a:latin typeface="Gill Sans MT"/>
                        <a:cs typeface="Gill Sans MT"/>
                      </a:endParaRPr>
                    </a:p>
                  </a:txBody>
                  <a:tcPr marL="0" marR="0" marT="0" marB="0"/>
                </a:tc>
                <a:extLst>
                  <a:ext uri="{0D108BD9-81ED-4DB2-BD59-A6C34878D82A}">
                    <a16:rowId xmlns:a16="http://schemas.microsoft.com/office/drawing/2014/main" val="10004"/>
                  </a:ext>
                </a:extLst>
              </a:tr>
            </a:tbl>
          </a:graphicData>
        </a:graphic>
      </p:graphicFrame>
      <p:grpSp>
        <p:nvGrpSpPr>
          <p:cNvPr id="8" name="object 8"/>
          <p:cNvGrpSpPr/>
          <p:nvPr/>
        </p:nvGrpSpPr>
        <p:grpSpPr>
          <a:xfrm>
            <a:off x="2561843" y="195071"/>
            <a:ext cx="8993887" cy="1806321"/>
            <a:chOff x="2561843" y="195071"/>
            <a:chExt cx="8993887" cy="1806321"/>
          </a:xfrm>
        </p:grpSpPr>
        <p:pic>
          <p:nvPicPr>
            <p:cNvPr id="9" name="object 9"/>
            <p:cNvPicPr/>
            <p:nvPr/>
          </p:nvPicPr>
          <p:blipFill>
            <a:blip r:embed="rId5" cstate="print"/>
            <a:stretch>
              <a:fillRect/>
            </a:stretch>
          </p:blipFill>
          <p:spPr>
            <a:xfrm>
              <a:off x="8666988" y="195071"/>
              <a:ext cx="2888742" cy="571500"/>
            </a:xfrm>
            <a:prstGeom prst="rect">
              <a:avLst/>
            </a:prstGeom>
          </p:spPr>
        </p:pic>
        <p:sp>
          <p:nvSpPr>
            <p:cNvPr id="11" name="object 11"/>
            <p:cNvSpPr/>
            <p:nvPr/>
          </p:nvSpPr>
          <p:spPr>
            <a:xfrm>
              <a:off x="2561843" y="1264157"/>
              <a:ext cx="6383655" cy="737235"/>
            </a:xfrm>
            <a:custGeom>
              <a:avLst/>
              <a:gdLst/>
              <a:ahLst/>
              <a:cxnLst/>
              <a:rect l="l" t="t" r="r" b="b"/>
              <a:pathLst>
                <a:path w="6383655" h="737235">
                  <a:moveTo>
                    <a:pt x="6260464" y="0"/>
                  </a:moveTo>
                  <a:lnTo>
                    <a:pt x="122808" y="0"/>
                  </a:lnTo>
                  <a:lnTo>
                    <a:pt x="75009" y="9652"/>
                  </a:lnTo>
                  <a:lnTo>
                    <a:pt x="35972" y="35972"/>
                  </a:lnTo>
                  <a:lnTo>
                    <a:pt x="9651" y="75009"/>
                  </a:lnTo>
                  <a:lnTo>
                    <a:pt x="0" y="122808"/>
                  </a:lnTo>
                  <a:lnTo>
                    <a:pt x="0" y="614044"/>
                  </a:lnTo>
                  <a:lnTo>
                    <a:pt x="9652" y="661844"/>
                  </a:lnTo>
                  <a:lnTo>
                    <a:pt x="35972" y="700881"/>
                  </a:lnTo>
                  <a:lnTo>
                    <a:pt x="75009" y="727201"/>
                  </a:lnTo>
                  <a:lnTo>
                    <a:pt x="122808" y="736853"/>
                  </a:lnTo>
                  <a:lnTo>
                    <a:pt x="6260464" y="736853"/>
                  </a:lnTo>
                  <a:lnTo>
                    <a:pt x="6308264" y="727201"/>
                  </a:lnTo>
                  <a:lnTo>
                    <a:pt x="6347301" y="700881"/>
                  </a:lnTo>
                  <a:lnTo>
                    <a:pt x="6373622" y="661844"/>
                  </a:lnTo>
                  <a:lnTo>
                    <a:pt x="6383274" y="614044"/>
                  </a:lnTo>
                  <a:lnTo>
                    <a:pt x="6383274" y="122808"/>
                  </a:lnTo>
                  <a:lnTo>
                    <a:pt x="6373622" y="75009"/>
                  </a:lnTo>
                  <a:lnTo>
                    <a:pt x="6347301" y="35972"/>
                  </a:lnTo>
                  <a:lnTo>
                    <a:pt x="6308264" y="9651"/>
                  </a:lnTo>
                  <a:lnTo>
                    <a:pt x="6260464" y="0"/>
                  </a:lnTo>
                  <a:close/>
                </a:path>
              </a:pathLst>
            </a:custGeom>
            <a:solidFill>
              <a:srgbClr val="FFC000"/>
            </a:solidFill>
          </p:spPr>
          <p:txBody>
            <a:bodyPr wrap="square" lIns="0" tIns="0" rIns="0" bIns="0" rtlCol="0"/>
            <a:lstStyle/>
            <a:p>
              <a:endParaRPr/>
            </a:p>
          </p:txBody>
        </p:sp>
      </p:grpSp>
      <p:sp>
        <p:nvSpPr>
          <p:cNvPr id="12" name="object 12"/>
          <p:cNvSpPr txBox="1">
            <a:spLocks noGrp="1"/>
          </p:cNvSpPr>
          <p:nvPr>
            <p:ph type="title"/>
          </p:nvPr>
        </p:nvSpPr>
        <p:spPr>
          <a:xfrm>
            <a:off x="2887979" y="989329"/>
            <a:ext cx="5606415" cy="1031240"/>
          </a:xfrm>
          <a:prstGeom prst="rect">
            <a:avLst/>
          </a:prstGeom>
        </p:spPr>
        <p:txBody>
          <a:bodyPr vert="horz" wrap="square" lIns="0" tIns="12700" rIns="0" bIns="0" rtlCol="0">
            <a:spAutoFit/>
          </a:bodyPr>
          <a:lstStyle/>
          <a:p>
            <a:pPr marL="12700">
              <a:lnSpc>
                <a:spcPct val="100000"/>
              </a:lnSpc>
              <a:spcBef>
                <a:spcPts val="100"/>
              </a:spcBef>
            </a:pPr>
            <a:r>
              <a:rPr sz="6600" i="1" spc="-630" dirty="0">
                <a:solidFill>
                  <a:srgbClr val="001F5F"/>
                </a:solidFill>
                <a:latin typeface="Arial Narrow"/>
                <a:cs typeface="Arial Narrow"/>
              </a:rPr>
              <a:t>Comunicación</a:t>
            </a:r>
            <a:r>
              <a:rPr sz="6600" i="1" spc="-185" dirty="0">
                <a:solidFill>
                  <a:srgbClr val="001F5F"/>
                </a:solidFill>
                <a:latin typeface="Arial Narrow"/>
                <a:cs typeface="Arial Narrow"/>
              </a:rPr>
              <a:t> </a:t>
            </a:r>
            <a:r>
              <a:rPr sz="6600" i="1" spc="-525" dirty="0">
                <a:solidFill>
                  <a:srgbClr val="001F5F"/>
                </a:solidFill>
                <a:latin typeface="Arial Narrow"/>
                <a:cs typeface="Arial Narrow"/>
              </a:rPr>
              <a:t>Asertiva</a:t>
            </a:r>
            <a:endParaRPr sz="6600">
              <a:latin typeface="Arial Narrow"/>
              <a:cs typeface="Arial Narrow"/>
            </a:endParaRPr>
          </a:p>
        </p:txBody>
      </p:sp>
      <p:grpSp>
        <p:nvGrpSpPr>
          <p:cNvPr id="13" name="object 13"/>
          <p:cNvGrpSpPr/>
          <p:nvPr/>
        </p:nvGrpSpPr>
        <p:grpSpPr>
          <a:xfrm>
            <a:off x="3112007" y="4118609"/>
            <a:ext cx="3129915" cy="833755"/>
            <a:chOff x="3112007" y="4118609"/>
            <a:chExt cx="3129915" cy="833755"/>
          </a:xfrm>
        </p:grpSpPr>
        <p:pic>
          <p:nvPicPr>
            <p:cNvPr id="14" name="object 14"/>
            <p:cNvPicPr/>
            <p:nvPr/>
          </p:nvPicPr>
          <p:blipFill>
            <a:blip r:embed="rId3" cstate="print"/>
            <a:stretch>
              <a:fillRect/>
            </a:stretch>
          </p:blipFill>
          <p:spPr>
            <a:xfrm>
              <a:off x="3112007" y="4118609"/>
              <a:ext cx="3129534" cy="833627"/>
            </a:xfrm>
            <a:prstGeom prst="rect">
              <a:avLst/>
            </a:prstGeom>
          </p:spPr>
        </p:pic>
        <p:pic>
          <p:nvPicPr>
            <p:cNvPr id="15" name="object 15"/>
            <p:cNvPicPr/>
            <p:nvPr/>
          </p:nvPicPr>
          <p:blipFill>
            <a:blip r:embed="rId6" cstate="print"/>
            <a:stretch>
              <a:fillRect/>
            </a:stretch>
          </p:blipFill>
          <p:spPr>
            <a:xfrm>
              <a:off x="3884929" y="4437887"/>
              <a:ext cx="1650111" cy="457200"/>
            </a:xfrm>
            <a:prstGeom prst="rect">
              <a:avLst/>
            </a:prstGeom>
          </p:spPr>
        </p:pic>
      </p:grpSp>
    </p:spTree>
    <p:extLst>
      <p:ext uri="{BB962C8B-B14F-4D97-AF65-F5344CB8AC3E}">
        <p14:creationId xmlns:p14="http://schemas.microsoft.com/office/powerpoint/2010/main" val="388038313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1376</Words>
  <Application>Microsoft Office PowerPoint</Application>
  <PresentationFormat>Panorámica</PresentationFormat>
  <Paragraphs>134</Paragraphs>
  <Slides>30</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30</vt:i4>
      </vt:variant>
    </vt:vector>
  </HeadingPairs>
  <TitlesOfParts>
    <vt:vector size="42" baseType="lpstr">
      <vt:lpstr>Arial</vt:lpstr>
      <vt:lpstr>Arial Narrow</vt:lpstr>
      <vt:lpstr>Berlin Sans FB Demi</vt:lpstr>
      <vt:lpstr>Calibri</vt:lpstr>
      <vt:lpstr>Calibri Light</vt:lpstr>
      <vt:lpstr>Cambria</vt:lpstr>
      <vt:lpstr>Gill Sans MT</vt:lpstr>
      <vt:lpstr>Tempus Sans ITC</vt:lpstr>
      <vt:lpstr>Times New Roman</vt:lpstr>
      <vt:lpstr>Verdana</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Introducción</vt:lpstr>
      <vt:lpstr>1. Comunicación Asertiva</vt:lpstr>
      <vt:lpstr>Comunicación Asertiva</vt:lpstr>
      <vt:lpstr>La comunicación</vt:lpstr>
      <vt:lpstr>Comunicación Asertiva</vt:lpstr>
      <vt:lpstr>Presentación de PowerPoint</vt:lpstr>
      <vt:lpstr>Presentación de PowerPoint</vt:lpstr>
      <vt:lpstr>Presentación de PowerPoint</vt:lpstr>
      <vt:lpstr>Presentación de PowerPoint</vt:lpstr>
      <vt:lpstr>1.3 CARACTERISTICAS DE LA  Comunicación Asertiva</vt:lpstr>
      <vt:lpstr>Presentación de PowerPoint</vt:lpstr>
      <vt:lpstr>Comunicación Asertiva</vt:lpstr>
      <vt:lpstr>Niveles de</vt:lpstr>
      <vt:lpstr>en la conducta no verbal</vt:lpstr>
      <vt:lpstr>en la conducta verbal</vt:lpstr>
      <vt:lpstr>en la conducta Paraverbal</vt:lpstr>
      <vt:lpstr>Presentación de PowerPoint</vt:lpstr>
      <vt:lpstr>Comunicación Asertiva</vt:lpstr>
      <vt:lpstr>Presentación de PowerPoint</vt:lpstr>
      <vt:lpstr>La Asertividad?</vt:lpstr>
      <vt:lpstr>Presentación de PowerPoint</vt:lpstr>
      <vt:lpstr>Presentación de PowerPoint</vt:lpstr>
      <vt:lpstr>Presentación de PowerPoint</vt:lpstr>
      <vt:lpstr>Actividad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RUTH</dc:creator>
  <cp:lastModifiedBy>RUTH</cp:lastModifiedBy>
  <cp:revision>1</cp:revision>
  <dcterms:created xsi:type="dcterms:W3CDTF">2023-02-06T15:33:09Z</dcterms:created>
  <dcterms:modified xsi:type="dcterms:W3CDTF">2023-02-06T15:34:25Z</dcterms:modified>
</cp:coreProperties>
</file>